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9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2" r:id="rId14"/>
    <p:sldId id="256" r:id="rId15"/>
    <p:sldId id="257" r:id="rId16"/>
    <p:sldId id="260" r:id="rId17"/>
    <p:sldId id="261" r:id="rId18"/>
    <p:sldId id="263" r:id="rId19"/>
    <p:sldId id="264" r:id="rId20"/>
    <p:sldId id="276" r:id="rId21"/>
    <p:sldId id="277" r:id="rId2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0T09:37:29.970" idx="1">
    <p:pos x="4561" y="1346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0A75-ADF5-4A18-A452-DD927B835023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5328-B0BD-45BE-96CB-D410C18A1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8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46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39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0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3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09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6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52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3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6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30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4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4620-317B-4D76-A24C-C11501F04B6C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41C9-F345-4A4A-B4EF-88790345D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8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skuniv.ac.kr/index.a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go.kr/index.asp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k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893" y="0"/>
            <a:ext cx="8630817" cy="354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8000" b="1" dirty="0" smtClean="0"/>
              <a:t>일러스트레이터 설치</a:t>
            </a:r>
            <a:r>
              <a:rPr lang="en-US" altLang="ko-KR" sz="8000" b="1" dirty="0" smtClean="0"/>
              <a:t> </a:t>
            </a:r>
            <a:r>
              <a:rPr lang="ko-KR" altLang="en-US" sz="8000" b="1" dirty="0" smtClean="0"/>
              <a:t>매뉴얼</a:t>
            </a:r>
            <a:endParaRPr lang="ko-KR" altLang="en-US" sz="8000" b="1" dirty="0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0" y="5691675"/>
            <a:ext cx="12192001" cy="46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108276" y="3250276"/>
            <a:ext cx="532015" cy="3574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96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06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495938" y="656363"/>
            <a:ext cx="7576457" cy="497321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62468" y="575275"/>
            <a:ext cx="6643396" cy="446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/>
              <a:t>아이티고 </a:t>
            </a:r>
            <a:r>
              <a:rPr lang="en-US" altLang="ko-KR" sz="6600" b="1" dirty="0" smtClean="0"/>
              <a:t>ILLUSTRATOR </a:t>
            </a:r>
            <a:r>
              <a:rPr lang="ko-KR" altLang="en-US" sz="6600" b="1" dirty="0" smtClean="0"/>
              <a:t>강의 수강 매뉴얼 </a:t>
            </a:r>
            <a:endParaRPr lang="ko-KR" altLang="en-US" sz="66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862872" y="5844517"/>
            <a:ext cx="4842588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648338" y="808763"/>
            <a:ext cx="7260772" cy="462165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7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595" y="5318449"/>
            <a:ext cx="116974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먼저 학술정보관 홈페이지에 접속합니다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학술정보관 홈페이지</a:t>
            </a:r>
            <a:r>
              <a:rPr lang="en-US" altLang="ko-KR" b="1" dirty="0"/>
              <a:t>: </a:t>
            </a:r>
            <a:r>
              <a:rPr lang="en-US" altLang="ko-KR" b="1" dirty="0">
                <a:hlinkClick r:id="rId3"/>
              </a:rPr>
              <a:t>https://</a:t>
            </a:r>
            <a:r>
              <a:rPr lang="en-US" altLang="ko-KR" b="1" dirty="0" smtClean="0">
                <a:hlinkClick r:id="rId3"/>
              </a:rPr>
              <a:t>library.skuniv.ac.kr/index.ax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최초 로그인시</a:t>
            </a:r>
            <a:r>
              <a:rPr lang="en-US" altLang="ko-KR" b="1" dirty="0"/>
              <a:t> </a:t>
            </a:r>
            <a:r>
              <a:rPr lang="en-US" altLang="ko-KR" b="1" dirty="0" smtClean="0"/>
              <a:t>ID</a:t>
            </a:r>
            <a:r>
              <a:rPr lang="ko-KR" altLang="en-US" b="1" dirty="0" smtClean="0"/>
              <a:t>는 학번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비밀번호는 주민번호 앞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자리입니다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932924" y="1152327"/>
            <a:ext cx="541175" cy="139959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20752" y="1147664"/>
            <a:ext cx="541175" cy="139959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279781" y="1295159"/>
            <a:ext cx="653143" cy="275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028" y="1616363"/>
            <a:ext cx="253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ID: </a:t>
            </a:r>
            <a:r>
              <a:rPr lang="ko-KR" altLang="en-US" sz="1400" b="1" dirty="0" smtClean="0"/>
              <a:t>학번 </a:t>
            </a:r>
            <a:r>
              <a:rPr lang="en-US" altLang="ko-KR" sz="1400" b="1" dirty="0" smtClean="0"/>
              <a:t>10</a:t>
            </a:r>
            <a:r>
              <a:rPr lang="ko-KR" altLang="en-US" sz="1400" b="1" dirty="0" smtClean="0"/>
              <a:t>자리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비밀번호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주민번호 앞 </a:t>
            </a:r>
            <a:r>
              <a:rPr lang="en-US" altLang="ko-KR" sz="1400" b="1" dirty="0"/>
              <a:t>6</a:t>
            </a:r>
            <a:r>
              <a:rPr lang="ko-KR" altLang="en-US" sz="1400" b="1" dirty="0"/>
              <a:t>자리</a:t>
            </a:r>
          </a:p>
          <a:p>
            <a:endParaRPr lang="ko-KR" altLang="en-US" sz="1400" b="1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3028" y="1576606"/>
            <a:ext cx="2519265" cy="86487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7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068146" y="3732244"/>
            <a:ext cx="65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/>
              <a:t>Chrome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접속시 로그인 후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무시하고 보내기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를 클릭합니다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" name="타원 2"/>
          <p:cNvSpPr/>
          <p:nvPr/>
        </p:nvSpPr>
        <p:spPr>
          <a:xfrm>
            <a:off x="4068146" y="2705878"/>
            <a:ext cx="1147665" cy="6251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068146" y="3671599"/>
            <a:ext cx="6256261" cy="490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4617040" y="3331029"/>
            <a:ext cx="24938" cy="340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788228" y="1670179"/>
            <a:ext cx="522514" cy="4665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꺾인 연결선 8"/>
          <p:cNvCxnSpPr/>
          <p:nvPr/>
        </p:nvCxnSpPr>
        <p:spPr>
          <a:xfrm rot="16200000" flipV="1">
            <a:off x="3333221" y="2852974"/>
            <a:ext cx="3270659" cy="183813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4393" y="5506725"/>
            <a:ext cx="451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로그인 후 전자정보 탭을 클릭합니다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5514393" y="5407369"/>
            <a:ext cx="4422707" cy="61104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591462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726699" y="2533684"/>
            <a:ext cx="4954555" cy="3452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7962" y="3544618"/>
            <a:ext cx="4500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/>
              <a:t>E-Learning</a:t>
            </a:r>
            <a:r>
              <a:rPr lang="ko-KR" altLang="en-US" sz="1600" b="1" dirty="0" smtClean="0"/>
              <a:t>에서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i="1" dirty="0" smtClean="0"/>
              <a:t>아이티고 </a:t>
            </a:r>
            <a:r>
              <a:rPr lang="en-US" altLang="ko-KR" sz="1600" b="1" i="1" dirty="0" smtClean="0"/>
              <a:t>IT</a:t>
            </a:r>
            <a:r>
              <a:rPr lang="ko-KR" altLang="en-US" sz="1600" b="1" i="1" dirty="0" smtClean="0"/>
              <a:t>강좌 </a:t>
            </a:r>
            <a:r>
              <a:rPr lang="ko-KR" altLang="en-US" sz="1600" b="1" dirty="0" err="1" smtClean="0"/>
              <a:t>바로가기를</a:t>
            </a:r>
            <a:r>
              <a:rPr lang="ko-KR" altLang="en-US" sz="1600" b="1" dirty="0" smtClean="0"/>
              <a:t> 클릭합니다</a:t>
            </a:r>
            <a:r>
              <a:rPr lang="en-US" altLang="ko-KR" sz="1600" b="1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ko-KR" altLang="en-US" sz="1200" b="1" dirty="0" smtClean="0"/>
              <a:t>아이티고 홈페이지</a:t>
            </a:r>
            <a:r>
              <a:rPr lang="en-US" altLang="ko-KR" sz="1200" b="1" dirty="0" smtClean="0"/>
              <a:t>: </a:t>
            </a:r>
            <a:r>
              <a:rPr lang="en-US" altLang="ko-KR" sz="1200" b="1" dirty="0">
                <a:hlinkClick r:id="rId3"/>
              </a:rPr>
              <a:t>https://</a:t>
            </a:r>
            <a:r>
              <a:rPr lang="en-US" altLang="ko-KR" sz="1200" b="1" dirty="0" smtClean="0">
                <a:hlinkClick r:id="rId3"/>
              </a:rPr>
              <a:t>itgo.kr/index.asp</a:t>
            </a: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en-US" altLang="ko-KR" sz="1200" b="1" dirty="0" smtClean="0"/>
              <a:t>※</a:t>
            </a:r>
            <a:r>
              <a:rPr lang="ko-KR" altLang="en-US" sz="1200" b="1" dirty="0" smtClean="0"/>
              <a:t>학술정보관 로그인 후 접속해야만 수강이 가능합니다</a:t>
            </a:r>
            <a:r>
              <a:rPr lang="en-US" altLang="ko-KR" sz="1200" b="1" dirty="0" smtClean="0"/>
              <a:t>.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ko-KR" altLang="en-US" sz="2000" b="1" dirty="0"/>
          </a:p>
        </p:txBody>
      </p:sp>
      <p:cxnSp>
        <p:nvCxnSpPr>
          <p:cNvPr id="14" name="꺾인 연결선 13"/>
          <p:cNvCxnSpPr/>
          <p:nvPr/>
        </p:nvCxnSpPr>
        <p:spPr>
          <a:xfrm rot="16200000" flipV="1">
            <a:off x="6662575" y="2869087"/>
            <a:ext cx="744933" cy="70757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6271725" y="2613392"/>
            <a:ext cx="391885" cy="16919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771336" y="3595339"/>
            <a:ext cx="4001958" cy="162505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442996" y="3890866"/>
            <a:ext cx="3657600" cy="27991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꺾인 연결선 6"/>
          <p:cNvCxnSpPr>
            <a:stCxn id="9" idx="1"/>
          </p:cNvCxnSpPr>
          <p:nvPr/>
        </p:nvCxnSpPr>
        <p:spPr>
          <a:xfrm rot="10800000">
            <a:off x="7100597" y="4082343"/>
            <a:ext cx="2174033" cy="84422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4629" y="4464898"/>
            <a:ext cx="2799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강좌검색창에 </a:t>
            </a:r>
            <a:r>
              <a:rPr lang="en-US" altLang="ko-KR" b="1" i="1" dirty="0" smtClean="0"/>
              <a:t>Illustrator</a:t>
            </a:r>
            <a:r>
              <a:rPr lang="ko-KR" altLang="en-US" b="1" dirty="0" smtClean="0"/>
              <a:t>를 검색합니다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9335278" y="4281055"/>
            <a:ext cx="2643362" cy="129678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693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74645"/>
            <a:ext cx="12192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079102" y="3888534"/>
            <a:ext cx="1343608" cy="20527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079102" y="4130352"/>
            <a:ext cx="1343608" cy="20527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>
            <a:stCxn id="5" idx="1"/>
          </p:cNvCxnSpPr>
          <p:nvPr/>
        </p:nvCxnSpPr>
        <p:spPr>
          <a:xfrm flipH="1">
            <a:off x="2649894" y="3991171"/>
            <a:ext cx="429208" cy="85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 flipV="1">
            <a:off x="2649894" y="4082146"/>
            <a:ext cx="429208" cy="1757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266" y="3405011"/>
            <a:ext cx="24166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i="1" dirty="0"/>
              <a:t>[HD]Illustrator CC 2020 </a:t>
            </a:r>
            <a:r>
              <a:rPr lang="ko-KR" altLang="en-US" sz="1400" b="1" i="1" dirty="0"/>
              <a:t>제대로 </a:t>
            </a:r>
            <a:r>
              <a:rPr lang="ko-KR" altLang="en-US" sz="1400" b="1" i="1" dirty="0" smtClean="0"/>
              <a:t>배우기</a:t>
            </a:r>
            <a:r>
              <a:rPr lang="en-US" altLang="ko-KR" sz="1400" b="1" i="1" dirty="0"/>
              <a:t> </a:t>
            </a:r>
            <a:r>
              <a:rPr lang="en-US" altLang="ko-KR" sz="1400" b="1" i="1" dirty="0" smtClean="0"/>
              <a:t>/[</a:t>
            </a:r>
            <a:r>
              <a:rPr lang="en-US" altLang="ko-KR" sz="1400" b="1" i="1" dirty="0"/>
              <a:t>HD]</a:t>
            </a:r>
            <a:r>
              <a:rPr lang="ko-KR" altLang="en-US" sz="1400" b="1" i="1" dirty="0"/>
              <a:t>왕초보를 위한 </a:t>
            </a:r>
            <a:r>
              <a:rPr lang="en-US" altLang="ko-KR" sz="1400" b="1" i="1" dirty="0"/>
              <a:t>Illustrator CC </a:t>
            </a:r>
            <a:r>
              <a:rPr lang="en-US" altLang="ko-KR" sz="1400" b="1" i="1" dirty="0" smtClean="0"/>
              <a:t>2020 </a:t>
            </a:r>
            <a:r>
              <a:rPr lang="ko-KR" altLang="en-US" sz="1400" b="1" dirty="0" smtClean="0"/>
              <a:t>두 강좌를 선택 후 수강합니다</a:t>
            </a:r>
            <a:r>
              <a:rPr lang="en-US" altLang="ko-KR" sz="1400" b="1" dirty="0" smtClean="0"/>
              <a:t>.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233266" y="3405011"/>
            <a:ext cx="2416628" cy="17614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6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" y="89593"/>
            <a:ext cx="12192000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4378" y="966125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hlinkClick r:id="rId3"/>
              </a:rPr>
              <a:t>https://www.adobe.com/kr</a:t>
            </a:r>
            <a:r>
              <a:rPr lang="en-US" altLang="ko-KR" b="1" dirty="0" smtClean="0">
                <a:hlinkClick r:id="rId3"/>
              </a:rPr>
              <a:t>/</a:t>
            </a:r>
            <a:endParaRPr lang="en-US" altLang="ko-KR" b="1" dirty="0" smtClean="0"/>
          </a:p>
          <a:p>
            <a:r>
              <a:rPr lang="ko-KR" altLang="en-US" b="1" dirty="0" smtClean="0"/>
              <a:t>접속 후 제출한 학교계정으로 로그인합니다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8" name="타원 7"/>
          <p:cNvSpPr/>
          <p:nvPr/>
        </p:nvSpPr>
        <p:spPr>
          <a:xfrm>
            <a:off x="10174777" y="590204"/>
            <a:ext cx="515389" cy="315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32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497" y="298580"/>
            <a:ext cx="491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필수 수강 강의 </a:t>
            </a:r>
            <a:r>
              <a:rPr lang="en-US" altLang="ko-KR" sz="4000" b="1" dirty="0" smtClean="0"/>
              <a:t>8</a:t>
            </a:r>
            <a:r>
              <a:rPr lang="ko-KR" altLang="en-US" sz="4000" b="1" dirty="0" smtClean="0"/>
              <a:t>개</a:t>
            </a:r>
            <a:endParaRPr lang="ko-KR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497" y="1220106"/>
            <a:ext cx="47492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[HD]</a:t>
            </a:r>
            <a:r>
              <a:rPr lang="ko-KR" altLang="en-US" sz="2000" b="1" dirty="0"/>
              <a:t>왕초보를 위한 </a:t>
            </a:r>
            <a:r>
              <a:rPr lang="en-US" altLang="ko-KR" sz="2000" b="1" dirty="0"/>
              <a:t>Illustrator CC 2020</a:t>
            </a:r>
            <a:endParaRPr lang="ko-KR" altLang="en-US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기능 배우기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기능 배우기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기능 배우기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기능 배우기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844" y="3909528"/>
            <a:ext cx="4842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[HD]Illustrator CC 2020 </a:t>
            </a:r>
            <a:r>
              <a:rPr lang="ko-KR" altLang="en-US" sz="2000" b="1" dirty="0"/>
              <a:t>제대로 </a:t>
            </a:r>
            <a:r>
              <a:rPr lang="ko-KR" altLang="en-US" sz="2000" b="1" dirty="0" smtClean="0"/>
              <a:t>배우기</a:t>
            </a:r>
            <a:endParaRPr lang="en-US" altLang="ko-KR" sz="20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텍스트디자인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라인아트디자인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다양한 기능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단축키 배우기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상단바 기능 배우기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b="1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20677" y="298580"/>
            <a:ext cx="489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선택 수강 강의 </a:t>
            </a:r>
            <a:r>
              <a:rPr lang="en-US" altLang="ko-KR" sz="4000" b="1" dirty="0" smtClean="0"/>
              <a:t>2</a:t>
            </a:r>
            <a:r>
              <a:rPr lang="ko-KR" altLang="en-US" sz="4000" b="1" dirty="0" smtClean="0"/>
              <a:t>개</a:t>
            </a:r>
            <a:endParaRPr lang="ko-KR" altLang="en-US" sz="4000" b="1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5924855" y="0"/>
            <a:ext cx="704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7370" y="2019105"/>
            <a:ext cx="5141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[HD]Illustrator CC 2020 </a:t>
            </a:r>
            <a:r>
              <a:rPr lang="ko-KR" altLang="en-US" b="1" dirty="0"/>
              <a:t>제대로 배우기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[HD]</a:t>
            </a:r>
            <a:r>
              <a:rPr lang="ko-KR" altLang="en-US" b="1" dirty="0"/>
              <a:t>왕초보를 위한 </a:t>
            </a:r>
            <a:r>
              <a:rPr lang="en-US" altLang="ko-KR" b="1" dirty="0"/>
              <a:t>Illustrator CC </a:t>
            </a:r>
            <a:r>
              <a:rPr lang="en-US" altLang="ko-KR" b="1" dirty="0" smtClean="0"/>
              <a:t>2020 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두 강좌의 강의 중 필수 수강 강의를 제외한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강의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개를 자유롭게 선택하여 수강합니다</a:t>
            </a:r>
            <a:r>
              <a:rPr lang="en-US" altLang="ko-KR" b="1" dirty="0" smtClean="0"/>
              <a:t>. 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17" name="오른쪽 화살표 16"/>
          <p:cNvSpPr/>
          <p:nvPr/>
        </p:nvSpPr>
        <p:spPr>
          <a:xfrm>
            <a:off x="6662057" y="4980724"/>
            <a:ext cx="709127" cy="5225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445828" y="4850897"/>
            <a:ext cx="434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필수 수강 강의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선택 수강 강의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개 총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개의 강의를 수강합니다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739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6" y="1155669"/>
            <a:ext cx="5589209" cy="3590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491" y="218763"/>
            <a:ext cx="8266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강의 </a:t>
            </a:r>
            <a:r>
              <a:rPr lang="ko-KR" altLang="en-US" sz="3600" b="1" smtClean="0"/>
              <a:t>내역 </a:t>
            </a:r>
            <a:r>
              <a:rPr lang="ko-KR" altLang="en-US" sz="3600" b="1" smtClean="0"/>
              <a:t>제출</a:t>
            </a:r>
            <a:endParaRPr lang="en-US" altLang="ko-KR" sz="2800" b="1" dirty="0" smtClean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491" y="5265690"/>
            <a:ext cx="1198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수강 여부 원형 표시 확인 후 화면을 캡처하여 담당자 이메일</a:t>
            </a:r>
            <a:r>
              <a:rPr lang="en-US" altLang="ko-KR" b="1" dirty="0" smtClean="0"/>
              <a:t>(khyang@skuniv.ac.kr)</a:t>
            </a:r>
            <a:r>
              <a:rPr lang="ko-KR" altLang="en-US" b="1" dirty="0" smtClean="0"/>
              <a:t>로 제출합니다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(</a:t>
            </a:r>
            <a:r>
              <a:rPr lang="ko-KR" altLang="en-US" b="1" dirty="0" smtClean="0"/>
              <a:t>위 사진은 예시이며 총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개 강의 수강 여부가 확인된 경우에만 수강 내역 인증이 가능합니다</a:t>
            </a:r>
            <a:r>
              <a:rPr lang="en-US" altLang="ko-KR" b="1" dirty="0" smtClean="0"/>
              <a:t>.)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393134" y="2564178"/>
            <a:ext cx="214604" cy="78377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4542254" y="3357917"/>
            <a:ext cx="340396" cy="332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45" y="1142093"/>
            <a:ext cx="5806924" cy="357711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4882650" y="3589728"/>
            <a:ext cx="2654814" cy="78335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889762" y="3557342"/>
            <a:ext cx="26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/>
              <a:t>수강 완료시 수강여부란에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원형 표시가 생성됩니다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306254" y="2643448"/>
            <a:ext cx="214604" cy="123028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7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203930" y="490793"/>
            <a:ext cx="515389" cy="4488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888777" y="889462"/>
            <a:ext cx="243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로그인 후 클릭합니다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79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8761615" y="1230284"/>
            <a:ext cx="665018" cy="556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719155" y="1875550"/>
            <a:ext cx="25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Creative Cloud </a:t>
            </a:r>
          </a:p>
          <a:p>
            <a:r>
              <a:rPr lang="ko-KR" altLang="en-US" b="1" dirty="0" smtClean="0"/>
              <a:t>아이콘을 클릭합니다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5719155" y="1787236"/>
            <a:ext cx="2510445" cy="822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꺾인 연결선 6"/>
          <p:cNvCxnSpPr/>
          <p:nvPr/>
        </p:nvCxnSpPr>
        <p:spPr>
          <a:xfrm flipV="1">
            <a:off x="8237912" y="1508761"/>
            <a:ext cx="432263" cy="3667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2036618" y="3973484"/>
            <a:ext cx="1271848" cy="3574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90945" y="4534337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앱 다운로드를 클릭합니다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207818" y="4397433"/>
            <a:ext cx="1828800" cy="8645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꺾인 연결선 8"/>
          <p:cNvCxnSpPr>
            <a:stCxn id="5" idx="3"/>
            <a:endCxn id="3" idx="4"/>
          </p:cNvCxnSpPr>
          <p:nvPr/>
        </p:nvCxnSpPr>
        <p:spPr>
          <a:xfrm flipV="1">
            <a:off x="2036618" y="4330932"/>
            <a:ext cx="635924" cy="49876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4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1460480" y="997528"/>
            <a:ext cx="731520" cy="3574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636923" y="1170310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다운로드를 클릭합니다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8636923" y="1083919"/>
            <a:ext cx="2618509" cy="54211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endCxn id="5" idx="2"/>
          </p:cNvCxnSpPr>
          <p:nvPr/>
        </p:nvCxnSpPr>
        <p:spPr>
          <a:xfrm>
            <a:off x="11255432" y="1170310"/>
            <a:ext cx="205048" cy="5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13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49629" y="6373552"/>
            <a:ext cx="1271848" cy="3574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85553" y="5810596"/>
            <a:ext cx="144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설치합니다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29442" y="5750036"/>
            <a:ext cx="1558636" cy="4904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꺾인 연결선 6"/>
          <p:cNvCxnSpPr/>
          <p:nvPr/>
        </p:nvCxnSpPr>
        <p:spPr>
          <a:xfrm rot="5400000">
            <a:off x="362027" y="6058483"/>
            <a:ext cx="430637" cy="30419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7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269</Words>
  <Application>Microsoft Office PowerPoint</Application>
  <PresentationFormat>와이드스크린</PresentationFormat>
  <Paragraphs>48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66</cp:revision>
  <cp:lastPrinted>2021-06-11T02:55:02Z</cp:lastPrinted>
  <dcterms:created xsi:type="dcterms:W3CDTF">2021-06-09T09:09:37Z</dcterms:created>
  <dcterms:modified xsi:type="dcterms:W3CDTF">2021-06-29T04:07:32Z</dcterms:modified>
</cp:coreProperties>
</file>