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6" r:id="rId1"/>
  </p:sldMasterIdLst>
  <p:notesMasterIdLst>
    <p:notesMasterId r:id="rId8"/>
  </p:notesMasterIdLst>
  <p:sldIdLst>
    <p:sldId id="297" r:id="rId2"/>
    <p:sldId id="256" r:id="rId3"/>
    <p:sldId id="259" r:id="rId4"/>
    <p:sldId id="293" r:id="rId5"/>
    <p:sldId id="299" r:id="rId6"/>
    <p:sldId id="296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9F4F"/>
    <a:srgbClr val="FCF8F2"/>
    <a:srgbClr val="3BAD70"/>
    <a:srgbClr val="393837"/>
    <a:srgbClr val="FF5B34"/>
    <a:srgbClr val="F62C0A"/>
    <a:srgbClr val="EE88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087176C-42B4-4B1B-9235-AC438AFDC214}">
  <a:tblStyle styleId="{E087176C-42B4-4B1B-9235-AC438AFDC21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02" name="Google Shape;40902;g1331a2d5b57_2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03" name="Google Shape;40903;g1331a2d5b57_2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8340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60" name="Google Shape;406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61" name="Google Shape;406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06" name="Google Shape;40706;g134fe9909f9_2_4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07" name="Google Shape;40707;g134fe9909f9_2_4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06" name="Google Shape;40706;g134fe9909f9_2_4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07" name="Google Shape;40707;g134fe9909f9_2_4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5920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06" name="Google Shape;40706;g134fe9909f9_2_4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07" name="Google Shape;40707;g134fe9909f9_2_4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345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06" name="Google Shape;40706;g134fe9909f9_2_4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07" name="Google Shape;40707;g134fe9909f9_2_4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0724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3" y="4"/>
            <a:ext cx="9144066" cy="5143518"/>
            <a:chOff x="279200" y="890725"/>
            <a:chExt cx="7061600" cy="3930250"/>
          </a:xfrm>
        </p:grpSpPr>
        <p:sp>
          <p:nvSpPr>
            <p:cNvPr id="10" name="Google Shape;10;p2"/>
            <p:cNvSpPr/>
            <p:nvPr/>
          </p:nvSpPr>
          <p:spPr>
            <a:xfrm>
              <a:off x="2792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7" y="1631"/>
                    <a:pt x="2107" y="1048"/>
                  </a:cubicBezTo>
                  <a:cubicBezTo>
                    <a:pt x="2107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3807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825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5840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6855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787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888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990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0918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1936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2951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3966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4984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5999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17014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18029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19044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20062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21077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22092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23110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24125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25140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26155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2717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28188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2920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30218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1236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2251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3266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34284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35299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36314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7329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38347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39362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40377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41392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42407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43425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44440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45455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4647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47488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4850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49518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50536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51551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52566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53584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54599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55614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56629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57644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58662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59677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60692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61710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62725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63740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64755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6577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66788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6780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68818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76"/>
                    <a:pt x="1" y="1048"/>
                  </a:cubicBezTo>
                  <a:cubicBezTo>
                    <a:pt x="1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69836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70851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71866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76"/>
                    <a:pt x="1" y="1048"/>
                  </a:cubicBezTo>
                  <a:cubicBezTo>
                    <a:pt x="1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72884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2792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7" y="1631"/>
                    <a:pt x="2107" y="1048"/>
                  </a:cubicBezTo>
                  <a:cubicBezTo>
                    <a:pt x="2107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3807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4825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5840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6855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787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8888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990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10918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1936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12951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13966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14984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15999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17014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18029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19044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20062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21077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22092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23110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24125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25140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26155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2717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28188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2920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30218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31236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32251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33266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34284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35299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36314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37329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38347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39362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40377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41392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42407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43425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44440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45455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4647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47488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4850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49518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50536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51551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52566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53584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54599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55614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56629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57644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58662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59677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60692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61710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62725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63740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64755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6577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66788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6780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68818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77"/>
                    <a:pt x="1" y="1048"/>
                  </a:cubicBezTo>
                  <a:cubicBezTo>
                    <a:pt x="1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69836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70851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71866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77"/>
                    <a:pt x="1" y="1048"/>
                  </a:cubicBezTo>
                  <a:cubicBezTo>
                    <a:pt x="1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72884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2792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8"/>
                  </a:cubicBezTo>
                  <a:cubicBezTo>
                    <a:pt x="2107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3807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4825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5840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6855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787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8888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990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10918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11936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12951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13966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14984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15999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17014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18029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19044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20062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21077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22092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23110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24125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25140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26155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2717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28188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2920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30218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31236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32251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33266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34284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35299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36314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37329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38347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39362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40377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41392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42407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43425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44440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45455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4647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47488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4850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49518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50536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51551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52566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53584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54599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55614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56629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57644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"/>
            <p:cNvSpPr/>
            <p:nvPr/>
          </p:nvSpPr>
          <p:spPr>
            <a:xfrm>
              <a:off x="58662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"/>
            <p:cNvSpPr/>
            <p:nvPr/>
          </p:nvSpPr>
          <p:spPr>
            <a:xfrm>
              <a:off x="59677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"/>
            <p:cNvSpPr/>
            <p:nvPr/>
          </p:nvSpPr>
          <p:spPr>
            <a:xfrm>
              <a:off x="60692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"/>
            <p:cNvSpPr/>
            <p:nvPr/>
          </p:nvSpPr>
          <p:spPr>
            <a:xfrm>
              <a:off x="61710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"/>
            <p:cNvSpPr/>
            <p:nvPr/>
          </p:nvSpPr>
          <p:spPr>
            <a:xfrm>
              <a:off x="62725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"/>
            <p:cNvSpPr/>
            <p:nvPr/>
          </p:nvSpPr>
          <p:spPr>
            <a:xfrm>
              <a:off x="63740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2"/>
            <p:cNvSpPr/>
            <p:nvPr/>
          </p:nvSpPr>
          <p:spPr>
            <a:xfrm>
              <a:off x="64755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2"/>
            <p:cNvSpPr/>
            <p:nvPr/>
          </p:nvSpPr>
          <p:spPr>
            <a:xfrm>
              <a:off x="6577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2"/>
            <p:cNvSpPr/>
            <p:nvPr/>
          </p:nvSpPr>
          <p:spPr>
            <a:xfrm>
              <a:off x="66788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"/>
            <p:cNvSpPr/>
            <p:nvPr/>
          </p:nvSpPr>
          <p:spPr>
            <a:xfrm>
              <a:off x="6780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2"/>
            <p:cNvSpPr/>
            <p:nvPr/>
          </p:nvSpPr>
          <p:spPr>
            <a:xfrm>
              <a:off x="68818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77"/>
                    <a:pt x="1" y="1048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2"/>
            <p:cNvSpPr/>
            <p:nvPr/>
          </p:nvSpPr>
          <p:spPr>
            <a:xfrm>
              <a:off x="69836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"/>
            <p:cNvSpPr/>
            <p:nvPr/>
          </p:nvSpPr>
          <p:spPr>
            <a:xfrm>
              <a:off x="70851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"/>
            <p:cNvSpPr/>
            <p:nvPr/>
          </p:nvSpPr>
          <p:spPr>
            <a:xfrm>
              <a:off x="71866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77"/>
                    <a:pt x="1" y="1048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"/>
            <p:cNvSpPr/>
            <p:nvPr/>
          </p:nvSpPr>
          <p:spPr>
            <a:xfrm>
              <a:off x="72884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"/>
            <p:cNvSpPr/>
            <p:nvPr/>
          </p:nvSpPr>
          <p:spPr>
            <a:xfrm>
              <a:off x="2792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7" y="1632"/>
                    <a:pt x="2107" y="1060"/>
                  </a:cubicBezTo>
                  <a:cubicBezTo>
                    <a:pt x="2107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"/>
            <p:cNvSpPr/>
            <p:nvPr/>
          </p:nvSpPr>
          <p:spPr>
            <a:xfrm>
              <a:off x="3807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2"/>
            <p:cNvSpPr/>
            <p:nvPr/>
          </p:nvSpPr>
          <p:spPr>
            <a:xfrm>
              <a:off x="4825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"/>
            <p:cNvSpPr/>
            <p:nvPr/>
          </p:nvSpPr>
          <p:spPr>
            <a:xfrm>
              <a:off x="5840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"/>
            <p:cNvSpPr/>
            <p:nvPr/>
          </p:nvSpPr>
          <p:spPr>
            <a:xfrm>
              <a:off x="6855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"/>
            <p:cNvSpPr/>
            <p:nvPr/>
          </p:nvSpPr>
          <p:spPr>
            <a:xfrm>
              <a:off x="787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8888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990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"/>
            <p:cNvSpPr/>
            <p:nvPr/>
          </p:nvSpPr>
          <p:spPr>
            <a:xfrm>
              <a:off x="10918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"/>
            <p:cNvSpPr/>
            <p:nvPr/>
          </p:nvSpPr>
          <p:spPr>
            <a:xfrm>
              <a:off x="11936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"/>
            <p:cNvSpPr/>
            <p:nvPr/>
          </p:nvSpPr>
          <p:spPr>
            <a:xfrm>
              <a:off x="12951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"/>
            <p:cNvSpPr/>
            <p:nvPr/>
          </p:nvSpPr>
          <p:spPr>
            <a:xfrm>
              <a:off x="13966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"/>
            <p:cNvSpPr/>
            <p:nvPr/>
          </p:nvSpPr>
          <p:spPr>
            <a:xfrm>
              <a:off x="14984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2"/>
            <p:cNvSpPr/>
            <p:nvPr/>
          </p:nvSpPr>
          <p:spPr>
            <a:xfrm>
              <a:off x="15999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"/>
            <p:cNvSpPr/>
            <p:nvPr/>
          </p:nvSpPr>
          <p:spPr>
            <a:xfrm>
              <a:off x="17014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18029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"/>
            <p:cNvSpPr/>
            <p:nvPr/>
          </p:nvSpPr>
          <p:spPr>
            <a:xfrm>
              <a:off x="19044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"/>
            <p:cNvSpPr/>
            <p:nvPr/>
          </p:nvSpPr>
          <p:spPr>
            <a:xfrm>
              <a:off x="20062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"/>
            <p:cNvSpPr/>
            <p:nvPr/>
          </p:nvSpPr>
          <p:spPr>
            <a:xfrm>
              <a:off x="21077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2"/>
            <p:cNvSpPr/>
            <p:nvPr/>
          </p:nvSpPr>
          <p:spPr>
            <a:xfrm>
              <a:off x="22092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2"/>
            <p:cNvSpPr/>
            <p:nvPr/>
          </p:nvSpPr>
          <p:spPr>
            <a:xfrm>
              <a:off x="23110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24125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"/>
            <p:cNvSpPr/>
            <p:nvPr/>
          </p:nvSpPr>
          <p:spPr>
            <a:xfrm>
              <a:off x="25140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"/>
            <p:cNvSpPr/>
            <p:nvPr/>
          </p:nvSpPr>
          <p:spPr>
            <a:xfrm>
              <a:off x="26155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"/>
            <p:cNvSpPr/>
            <p:nvPr/>
          </p:nvSpPr>
          <p:spPr>
            <a:xfrm>
              <a:off x="2717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"/>
            <p:cNvSpPr/>
            <p:nvPr/>
          </p:nvSpPr>
          <p:spPr>
            <a:xfrm>
              <a:off x="28188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"/>
            <p:cNvSpPr/>
            <p:nvPr/>
          </p:nvSpPr>
          <p:spPr>
            <a:xfrm>
              <a:off x="2920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"/>
            <p:cNvSpPr/>
            <p:nvPr/>
          </p:nvSpPr>
          <p:spPr>
            <a:xfrm>
              <a:off x="30218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"/>
            <p:cNvSpPr/>
            <p:nvPr/>
          </p:nvSpPr>
          <p:spPr>
            <a:xfrm>
              <a:off x="31236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"/>
            <p:cNvSpPr/>
            <p:nvPr/>
          </p:nvSpPr>
          <p:spPr>
            <a:xfrm>
              <a:off x="32251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"/>
            <p:cNvSpPr/>
            <p:nvPr/>
          </p:nvSpPr>
          <p:spPr>
            <a:xfrm>
              <a:off x="33266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"/>
            <p:cNvSpPr/>
            <p:nvPr/>
          </p:nvSpPr>
          <p:spPr>
            <a:xfrm>
              <a:off x="34284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"/>
            <p:cNvSpPr/>
            <p:nvPr/>
          </p:nvSpPr>
          <p:spPr>
            <a:xfrm>
              <a:off x="35299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"/>
            <p:cNvSpPr/>
            <p:nvPr/>
          </p:nvSpPr>
          <p:spPr>
            <a:xfrm>
              <a:off x="36314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"/>
            <p:cNvSpPr/>
            <p:nvPr/>
          </p:nvSpPr>
          <p:spPr>
            <a:xfrm>
              <a:off x="37329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"/>
            <p:cNvSpPr/>
            <p:nvPr/>
          </p:nvSpPr>
          <p:spPr>
            <a:xfrm>
              <a:off x="38347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"/>
            <p:cNvSpPr/>
            <p:nvPr/>
          </p:nvSpPr>
          <p:spPr>
            <a:xfrm>
              <a:off x="39362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"/>
            <p:cNvSpPr/>
            <p:nvPr/>
          </p:nvSpPr>
          <p:spPr>
            <a:xfrm>
              <a:off x="40377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"/>
            <p:cNvSpPr/>
            <p:nvPr/>
          </p:nvSpPr>
          <p:spPr>
            <a:xfrm>
              <a:off x="41392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"/>
            <p:cNvSpPr/>
            <p:nvPr/>
          </p:nvSpPr>
          <p:spPr>
            <a:xfrm>
              <a:off x="42407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"/>
            <p:cNvSpPr/>
            <p:nvPr/>
          </p:nvSpPr>
          <p:spPr>
            <a:xfrm>
              <a:off x="43425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"/>
            <p:cNvSpPr/>
            <p:nvPr/>
          </p:nvSpPr>
          <p:spPr>
            <a:xfrm>
              <a:off x="44440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"/>
            <p:cNvSpPr/>
            <p:nvPr/>
          </p:nvSpPr>
          <p:spPr>
            <a:xfrm>
              <a:off x="45455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"/>
            <p:cNvSpPr/>
            <p:nvPr/>
          </p:nvSpPr>
          <p:spPr>
            <a:xfrm>
              <a:off x="4647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"/>
            <p:cNvSpPr/>
            <p:nvPr/>
          </p:nvSpPr>
          <p:spPr>
            <a:xfrm>
              <a:off x="47488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"/>
            <p:cNvSpPr/>
            <p:nvPr/>
          </p:nvSpPr>
          <p:spPr>
            <a:xfrm>
              <a:off x="4850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"/>
            <p:cNvSpPr/>
            <p:nvPr/>
          </p:nvSpPr>
          <p:spPr>
            <a:xfrm>
              <a:off x="49518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"/>
            <p:cNvSpPr/>
            <p:nvPr/>
          </p:nvSpPr>
          <p:spPr>
            <a:xfrm>
              <a:off x="50536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"/>
            <p:cNvSpPr/>
            <p:nvPr/>
          </p:nvSpPr>
          <p:spPr>
            <a:xfrm>
              <a:off x="51551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"/>
            <p:cNvSpPr/>
            <p:nvPr/>
          </p:nvSpPr>
          <p:spPr>
            <a:xfrm>
              <a:off x="52566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"/>
            <p:cNvSpPr/>
            <p:nvPr/>
          </p:nvSpPr>
          <p:spPr>
            <a:xfrm>
              <a:off x="53584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"/>
            <p:cNvSpPr/>
            <p:nvPr/>
          </p:nvSpPr>
          <p:spPr>
            <a:xfrm>
              <a:off x="54599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"/>
            <p:cNvSpPr/>
            <p:nvPr/>
          </p:nvSpPr>
          <p:spPr>
            <a:xfrm>
              <a:off x="55614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"/>
            <p:cNvSpPr/>
            <p:nvPr/>
          </p:nvSpPr>
          <p:spPr>
            <a:xfrm>
              <a:off x="56629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"/>
            <p:cNvSpPr/>
            <p:nvPr/>
          </p:nvSpPr>
          <p:spPr>
            <a:xfrm>
              <a:off x="57644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"/>
            <p:cNvSpPr/>
            <p:nvPr/>
          </p:nvSpPr>
          <p:spPr>
            <a:xfrm>
              <a:off x="58662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"/>
            <p:cNvSpPr/>
            <p:nvPr/>
          </p:nvSpPr>
          <p:spPr>
            <a:xfrm>
              <a:off x="59677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"/>
            <p:cNvSpPr/>
            <p:nvPr/>
          </p:nvSpPr>
          <p:spPr>
            <a:xfrm>
              <a:off x="60692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"/>
            <p:cNvSpPr/>
            <p:nvPr/>
          </p:nvSpPr>
          <p:spPr>
            <a:xfrm>
              <a:off x="61710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"/>
            <p:cNvSpPr/>
            <p:nvPr/>
          </p:nvSpPr>
          <p:spPr>
            <a:xfrm>
              <a:off x="62725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"/>
            <p:cNvSpPr/>
            <p:nvPr/>
          </p:nvSpPr>
          <p:spPr>
            <a:xfrm>
              <a:off x="63740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"/>
            <p:cNvSpPr/>
            <p:nvPr/>
          </p:nvSpPr>
          <p:spPr>
            <a:xfrm>
              <a:off x="64755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"/>
            <p:cNvSpPr/>
            <p:nvPr/>
          </p:nvSpPr>
          <p:spPr>
            <a:xfrm>
              <a:off x="6577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"/>
            <p:cNvSpPr/>
            <p:nvPr/>
          </p:nvSpPr>
          <p:spPr>
            <a:xfrm>
              <a:off x="66788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"/>
            <p:cNvSpPr/>
            <p:nvPr/>
          </p:nvSpPr>
          <p:spPr>
            <a:xfrm>
              <a:off x="6780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"/>
            <p:cNvSpPr/>
            <p:nvPr/>
          </p:nvSpPr>
          <p:spPr>
            <a:xfrm>
              <a:off x="68818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1" y="477"/>
                    <a:pt x="1" y="1060"/>
                  </a:cubicBezTo>
                  <a:cubicBezTo>
                    <a:pt x="1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"/>
            <p:cNvSpPr/>
            <p:nvPr/>
          </p:nvSpPr>
          <p:spPr>
            <a:xfrm>
              <a:off x="69836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"/>
            <p:cNvSpPr/>
            <p:nvPr/>
          </p:nvSpPr>
          <p:spPr>
            <a:xfrm>
              <a:off x="70851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2"/>
            <p:cNvSpPr/>
            <p:nvPr/>
          </p:nvSpPr>
          <p:spPr>
            <a:xfrm>
              <a:off x="71866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1" y="477"/>
                    <a:pt x="1" y="1060"/>
                  </a:cubicBezTo>
                  <a:cubicBezTo>
                    <a:pt x="1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"/>
            <p:cNvSpPr/>
            <p:nvPr/>
          </p:nvSpPr>
          <p:spPr>
            <a:xfrm>
              <a:off x="72884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"/>
            <p:cNvSpPr/>
            <p:nvPr/>
          </p:nvSpPr>
          <p:spPr>
            <a:xfrm>
              <a:off x="2792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7" y="1632"/>
                    <a:pt x="2107" y="1060"/>
                  </a:cubicBezTo>
                  <a:cubicBezTo>
                    <a:pt x="2107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2"/>
            <p:cNvSpPr/>
            <p:nvPr/>
          </p:nvSpPr>
          <p:spPr>
            <a:xfrm>
              <a:off x="3807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2"/>
            <p:cNvSpPr/>
            <p:nvPr/>
          </p:nvSpPr>
          <p:spPr>
            <a:xfrm>
              <a:off x="4825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"/>
            <p:cNvSpPr/>
            <p:nvPr/>
          </p:nvSpPr>
          <p:spPr>
            <a:xfrm>
              <a:off x="5840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2"/>
            <p:cNvSpPr/>
            <p:nvPr/>
          </p:nvSpPr>
          <p:spPr>
            <a:xfrm>
              <a:off x="6855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2"/>
            <p:cNvSpPr/>
            <p:nvPr/>
          </p:nvSpPr>
          <p:spPr>
            <a:xfrm>
              <a:off x="787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"/>
            <p:cNvSpPr/>
            <p:nvPr/>
          </p:nvSpPr>
          <p:spPr>
            <a:xfrm>
              <a:off x="8888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"/>
            <p:cNvSpPr/>
            <p:nvPr/>
          </p:nvSpPr>
          <p:spPr>
            <a:xfrm>
              <a:off x="990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2"/>
            <p:cNvSpPr/>
            <p:nvPr/>
          </p:nvSpPr>
          <p:spPr>
            <a:xfrm>
              <a:off x="10918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"/>
            <p:cNvSpPr/>
            <p:nvPr/>
          </p:nvSpPr>
          <p:spPr>
            <a:xfrm>
              <a:off x="11936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"/>
            <p:cNvSpPr/>
            <p:nvPr/>
          </p:nvSpPr>
          <p:spPr>
            <a:xfrm>
              <a:off x="12951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"/>
            <p:cNvSpPr/>
            <p:nvPr/>
          </p:nvSpPr>
          <p:spPr>
            <a:xfrm>
              <a:off x="13966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2"/>
            <p:cNvSpPr/>
            <p:nvPr/>
          </p:nvSpPr>
          <p:spPr>
            <a:xfrm>
              <a:off x="14984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"/>
            <p:cNvSpPr/>
            <p:nvPr/>
          </p:nvSpPr>
          <p:spPr>
            <a:xfrm>
              <a:off x="15999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"/>
            <p:cNvSpPr/>
            <p:nvPr/>
          </p:nvSpPr>
          <p:spPr>
            <a:xfrm>
              <a:off x="17014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"/>
            <p:cNvSpPr/>
            <p:nvPr/>
          </p:nvSpPr>
          <p:spPr>
            <a:xfrm>
              <a:off x="18029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2"/>
            <p:cNvSpPr/>
            <p:nvPr/>
          </p:nvSpPr>
          <p:spPr>
            <a:xfrm>
              <a:off x="19044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2"/>
            <p:cNvSpPr/>
            <p:nvPr/>
          </p:nvSpPr>
          <p:spPr>
            <a:xfrm>
              <a:off x="20062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"/>
            <p:cNvSpPr/>
            <p:nvPr/>
          </p:nvSpPr>
          <p:spPr>
            <a:xfrm>
              <a:off x="21077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"/>
            <p:cNvSpPr/>
            <p:nvPr/>
          </p:nvSpPr>
          <p:spPr>
            <a:xfrm>
              <a:off x="22092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"/>
            <p:cNvSpPr/>
            <p:nvPr/>
          </p:nvSpPr>
          <p:spPr>
            <a:xfrm>
              <a:off x="23110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"/>
            <p:cNvSpPr/>
            <p:nvPr/>
          </p:nvSpPr>
          <p:spPr>
            <a:xfrm>
              <a:off x="24125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"/>
            <p:cNvSpPr/>
            <p:nvPr/>
          </p:nvSpPr>
          <p:spPr>
            <a:xfrm>
              <a:off x="25140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"/>
            <p:cNvSpPr/>
            <p:nvPr/>
          </p:nvSpPr>
          <p:spPr>
            <a:xfrm>
              <a:off x="26155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2"/>
            <p:cNvSpPr/>
            <p:nvPr/>
          </p:nvSpPr>
          <p:spPr>
            <a:xfrm>
              <a:off x="2717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"/>
            <p:cNvSpPr/>
            <p:nvPr/>
          </p:nvSpPr>
          <p:spPr>
            <a:xfrm>
              <a:off x="28188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"/>
            <p:cNvSpPr/>
            <p:nvPr/>
          </p:nvSpPr>
          <p:spPr>
            <a:xfrm>
              <a:off x="2920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2"/>
            <p:cNvSpPr/>
            <p:nvPr/>
          </p:nvSpPr>
          <p:spPr>
            <a:xfrm>
              <a:off x="30218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"/>
            <p:cNvSpPr/>
            <p:nvPr/>
          </p:nvSpPr>
          <p:spPr>
            <a:xfrm>
              <a:off x="31236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2"/>
            <p:cNvSpPr/>
            <p:nvPr/>
          </p:nvSpPr>
          <p:spPr>
            <a:xfrm>
              <a:off x="32251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"/>
            <p:cNvSpPr/>
            <p:nvPr/>
          </p:nvSpPr>
          <p:spPr>
            <a:xfrm>
              <a:off x="33266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"/>
            <p:cNvSpPr/>
            <p:nvPr/>
          </p:nvSpPr>
          <p:spPr>
            <a:xfrm>
              <a:off x="34284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"/>
            <p:cNvSpPr/>
            <p:nvPr/>
          </p:nvSpPr>
          <p:spPr>
            <a:xfrm>
              <a:off x="35299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"/>
            <p:cNvSpPr/>
            <p:nvPr/>
          </p:nvSpPr>
          <p:spPr>
            <a:xfrm>
              <a:off x="36314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"/>
            <p:cNvSpPr/>
            <p:nvPr/>
          </p:nvSpPr>
          <p:spPr>
            <a:xfrm>
              <a:off x="37329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"/>
            <p:cNvSpPr/>
            <p:nvPr/>
          </p:nvSpPr>
          <p:spPr>
            <a:xfrm>
              <a:off x="38347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"/>
            <p:cNvSpPr/>
            <p:nvPr/>
          </p:nvSpPr>
          <p:spPr>
            <a:xfrm>
              <a:off x="39362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"/>
            <p:cNvSpPr/>
            <p:nvPr/>
          </p:nvSpPr>
          <p:spPr>
            <a:xfrm>
              <a:off x="40377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"/>
            <p:cNvSpPr/>
            <p:nvPr/>
          </p:nvSpPr>
          <p:spPr>
            <a:xfrm>
              <a:off x="41392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"/>
            <p:cNvSpPr/>
            <p:nvPr/>
          </p:nvSpPr>
          <p:spPr>
            <a:xfrm>
              <a:off x="42407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"/>
            <p:cNvSpPr/>
            <p:nvPr/>
          </p:nvSpPr>
          <p:spPr>
            <a:xfrm>
              <a:off x="43425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"/>
            <p:cNvSpPr/>
            <p:nvPr/>
          </p:nvSpPr>
          <p:spPr>
            <a:xfrm>
              <a:off x="44440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"/>
            <p:cNvSpPr/>
            <p:nvPr/>
          </p:nvSpPr>
          <p:spPr>
            <a:xfrm>
              <a:off x="45455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"/>
            <p:cNvSpPr/>
            <p:nvPr/>
          </p:nvSpPr>
          <p:spPr>
            <a:xfrm>
              <a:off x="4647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"/>
            <p:cNvSpPr/>
            <p:nvPr/>
          </p:nvSpPr>
          <p:spPr>
            <a:xfrm>
              <a:off x="47488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"/>
            <p:cNvSpPr/>
            <p:nvPr/>
          </p:nvSpPr>
          <p:spPr>
            <a:xfrm>
              <a:off x="4850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"/>
            <p:cNvSpPr/>
            <p:nvPr/>
          </p:nvSpPr>
          <p:spPr>
            <a:xfrm>
              <a:off x="49518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"/>
            <p:cNvSpPr/>
            <p:nvPr/>
          </p:nvSpPr>
          <p:spPr>
            <a:xfrm>
              <a:off x="50536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"/>
            <p:cNvSpPr/>
            <p:nvPr/>
          </p:nvSpPr>
          <p:spPr>
            <a:xfrm>
              <a:off x="51551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"/>
            <p:cNvSpPr/>
            <p:nvPr/>
          </p:nvSpPr>
          <p:spPr>
            <a:xfrm>
              <a:off x="52566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"/>
            <p:cNvSpPr/>
            <p:nvPr/>
          </p:nvSpPr>
          <p:spPr>
            <a:xfrm>
              <a:off x="53584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"/>
            <p:cNvSpPr/>
            <p:nvPr/>
          </p:nvSpPr>
          <p:spPr>
            <a:xfrm>
              <a:off x="54599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"/>
            <p:cNvSpPr/>
            <p:nvPr/>
          </p:nvSpPr>
          <p:spPr>
            <a:xfrm>
              <a:off x="55614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"/>
            <p:cNvSpPr/>
            <p:nvPr/>
          </p:nvSpPr>
          <p:spPr>
            <a:xfrm>
              <a:off x="56629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"/>
            <p:cNvSpPr/>
            <p:nvPr/>
          </p:nvSpPr>
          <p:spPr>
            <a:xfrm>
              <a:off x="57644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"/>
            <p:cNvSpPr/>
            <p:nvPr/>
          </p:nvSpPr>
          <p:spPr>
            <a:xfrm>
              <a:off x="58662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"/>
            <p:cNvSpPr/>
            <p:nvPr/>
          </p:nvSpPr>
          <p:spPr>
            <a:xfrm>
              <a:off x="59677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"/>
            <p:cNvSpPr/>
            <p:nvPr/>
          </p:nvSpPr>
          <p:spPr>
            <a:xfrm>
              <a:off x="60692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"/>
            <p:cNvSpPr/>
            <p:nvPr/>
          </p:nvSpPr>
          <p:spPr>
            <a:xfrm>
              <a:off x="61710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"/>
            <p:cNvSpPr/>
            <p:nvPr/>
          </p:nvSpPr>
          <p:spPr>
            <a:xfrm>
              <a:off x="62725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"/>
            <p:cNvSpPr/>
            <p:nvPr/>
          </p:nvSpPr>
          <p:spPr>
            <a:xfrm>
              <a:off x="63740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"/>
            <p:cNvSpPr/>
            <p:nvPr/>
          </p:nvSpPr>
          <p:spPr>
            <a:xfrm>
              <a:off x="64755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"/>
            <p:cNvSpPr/>
            <p:nvPr/>
          </p:nvSpPr>
          <p:spPr>
            <a:xfrm>
              <a:off x="6577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"/>
            <p:cNvSpPr/>
            <p:nvPr/>
          </p:nvSpPr>
          <p:spPr>
            <a:xfrm>
              <a:off x="66788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"/>
            <p:cNvSpPr/>
            <p:nvPr/>
          </p:nvSpPr>
          <p:spPr>
            <a:xfrm>
              <a:off x="6780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"/>
            <p:cNvSpPr/>
            <p:nvPr/>
          </p:nvSpPr>
          <p:spPr>
            <a:xfrm>
              <a:off x="68818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1" y="477"/>
                    <a:pt x="1" y="1060"/>
                  </a:cubicBezTo>
                  <a:cubicBezTo>
                    <a:pt x="1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"/>
            <p:cNvSpPr/>
            <p:nvPr/>
          </p:nvSpPr>
          <p:spPr>
            <a:xfrm>
              <a:off x="69836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"/>
            <p:cNvSpPr/>
            <p:nvPr/>
          </p:nvSpPr>
          <p:spPr>
            <a:xfrm>
              <a:off x="70851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"/>
            <p:cNvSpPr/>
            <p:nvPr/>
          </p:nvSpPr>
          <p:spPr>
            <a:xfrm>
              <a:off x="71866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1" y="477"/>
                    <a:pt x="1" y="1060"/>
                  </a:cubicBezTo>
                  <a:cubicBezTo>
                    <a:pt x="1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"/>
            <p:cNvSpPr/>
            <p:nvPr/>
          </p:nvSpPr>
          <p:spPr>
            <a:xfrm>
              <a:off x="72884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"/>
            <p:cNvSpPr/>
            <p:nvPr/>
          </p:nvSpPr>
          <p:spPr>
            <a:xfrm>
              <a:off x="2792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7" y="1620"/>
                    <a:pt x="2107" y="1048"/>
                  </a:cubicBezTo>
                  <a:cubicBezTo>
                    <a:pt x="2107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"/>
            <p:cNvSpPr/>
            <p:nvPr/>
          </p:nvSpPr>
          <p:spPr>
            <a:xfrm>
              <a:off x="3807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"/>
            <p:cNvSpPr/>
            <p:nvPr/>
          </p:nvSpPr>
          <p:spPr>
            <a:xfrm>
              <a:off x="4825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"/>
            <p:cNvSpPr/>
            <p:nvPr/>
          </p:nvSpPr>
          <p:spPr>
            <a:xfrm>
              <a:off x="5840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"/>
            <p:cNvSpPr/>
            <p:nvPr/>
          </p:nvSpPr>
          <p:spPr>
            <a:xfrm>
              <a:off x="6855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"/>
            <p:cNvSpPr/>
            <p:nvPr/>
          </p:nvSpPr>
          <p:spPr>
            <a:xfrm>
              <a:off x="787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"/>
            <p:cNvSpPr/>
            <p:nvPr/>
          </p:nvSpPr>
          <p:spPr>
            <a:xfrm>
              <a:off x="8888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"/>
            <p:cNvSpPr/>
            <p:nvPr/>
          </p:nvSpPr>
          <p:spPr>
            <a:xfrm>
              <a:off x="990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"/>
            <p:cNvSpPr/>
            <p:nvPr/>
          </p:nvSpPr>
          <p:spPr>
            <a:xfrm>
              <a:off x="10918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"/>
            <p:cNvSpPr/>
            <p:nvPr/>
          </p:nvSpPr>
          <p:spPr>
            <a:xfrm>
              <a:off x="11936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"/>
            <p:cNvSpPr/>
            <p:nvPr/>
          </p:nvSpPr>
          <p:spPr>
            <a:xfrm>
              <a:off x="12951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"/>
            <p:cNvSpPr/>
            <p:nvPr/>
          </p:nvSpPr>
          <p:spPr>
            <a:xfrm>
              <a:off x="13966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"/>
            <p:cNvSpPr/>
            <p:nvPr/>
          </p:nvSpPr>
          <p:spPr>
            <a:xfrm>
              <a:off x="14984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"/>
            <p:cNvSpPr/>
            <p:nvPr/>
          </p:nvSpPr>
          <p:spPr>
            <a:xfrm>
              <a:off x="15999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"/>
            <p:cNvSpPr/>
            <p:nvPr/>
          </p:nvSpPr>
          <p:spPr>
            <a:xfrm>
              <a:off x="17014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"/>
            <p:cNvSpPr/>
            <p:nvPr/>
          </p:nvSpPr>
          <p:spPr>
            <a:xfrm>
              <a:off x="18029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"/>
            <p:cNvSpPr/>
            <p:nvPr/>
          </p:nvSpPr>
          <p:spPr>
            <a:xfrm>
              <a:off x="19044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"/>
            <p:cNvSpPr/>
            <p:nvPr/>
          </p:nvSpPr>
          <p:spPr>
            <a:xfrm>
              <a:off x="20062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"/>
            <p:cNvSpPr/>
            <p:nvPr/>
          </p:nvSpPr>
          <p:spPr>
            <a:xfrm>
              <a:off x="21077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"/>
            <p:cNvSpPr/>
            <p:nvPr/>
          </p:nvSpPr>
          <p:spPr>
            <a:xfrm>
              <a:off x="22092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"/>
            <p:cNvSpPr/>
            <p:nvPr/>
          </p:nvSpPr>
          <p:spPr>
            <a:xfrm>
              <a:off x="23110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"/>
            <p:cNvSpPr/>
            <p:nvPr/>
          </p:nvSpPr>
          <p:spPr>
            <a:xfrm>
              <a:off x="24125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"/>
            <p:cNvSpPr/>
            <p:nvPr/>
          </p:nvSpPr>
          <p:spPr>
            <a:xfrm>
              <a:off x="25140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"/>
            <p:cNvSpPr/>
            <p:nvPr/>
          </p:nvSpPr>
          <p:spPr>
            <a:xfrm>
              <a:off x="26155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"/>
            <p:cNvSpPr/>
            <p:nvPr/>
          </p:nvSpPr>
          <p:spPr>
            <a:xfrm>
              <a:off x="2717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"/>
            <p:cNvSpPr/>
            <p:nvPr/>
          </p:nvSpPr>
          <p:spPr>
            <a:xfrm>
              <a:off x="28188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"/>
            <p:cNvSpPr/>
            <p:nvPr/>
          </p:nvSpPr>
          <p:spPr>
            <a:xfrm>
              <a:off x="2920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"/>
            <p:cNvSpPr/>
            <p:nvPr/>
          </p:nvSpPr>
          <p:spPr>
            <a:xfrm>
              <a:off x="30218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"/>
            <p:cNvSpPr/>
            <p:nvPr/>
          </p:nvSpPr>
          <p:spPr>
            <a:xfrm>
              <a:off x="31236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"/>
            <p:cNvSpPr/>
            <p:nvPr/>
          </p:nvSpPr>
          <p:spPr>
            <a:xfrm>
              <a:off x="32251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"/>
            <p:cNvSpPr/>
            <p:nvPr/>
          </p:nvSpPr>
          <p:spPr>
            <a:xfrm>
              <a:off x="33266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"/>
            <p:cNvSpPr/>
            <p:nvPr/>
          </p:nvSpPr>
          <p:spPr>
            <a:xfrm>
              <a:off x="34284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"/>
            <p:cNvSpPr/>
            <p:nvPr/>
          </p:nvSpPr>
          <p:spPr>
            <a:xfrm>
              <a:off x="35299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"/>
            <p:cNvSpPr/>
            <p:nvPr/>
          </p:nvSpPr>
          <p:spPr>
            <a:xfrm>
              <a:off x="36314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"/>
            <p:cNvSpPr/>
            <p:nvPr/>
          </p:nvSpPr>
          <p:spPr>
            <a:xfrm>
              <a:off x="37329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"/>
            <p:cNvSpPr/>
            <p:nvPr/>
          </p:nvSpPr>
          <p:spPr>
            <a:xfrm>
              <a:off x="38347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"/>
            <p:cNvSpPr/>
            <p:nvPr/>
          </p:nvSpPr>
          <p:spPr>
            <a:xfrm>
              <a:off x="39362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"/>
            <p:cNvSpPr/>
            <p:nvPr/>
          </p:nvSpPr>
          <p:spPr>
            <a:xfrm>
              <a:off x="40377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"/>
            <p:cNvSpPr/>
            <p:nvPr/>
          </p:nvSpPr>
          <p:spPr>
            <a:xfrm>
              <a:off x="41392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"/>
            <p:cNvSpPr/>
            <p:nvPr/>
          </p:nvSpPr>
          <p:spPr>
            <a:xfrm>
              <a:off x="42407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"/>
            <p:cNvSpPr/>
            <p:nvPr/>
          </p:nvSpPr>
          <p:spPr>
            <a:xfrm>
              <a:off x="43425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"/>
            <p:cNvSpPr/>
            <p:nvPr/>
          </p:nvSpPr>
          <p:spPr>
            <a:xfrm>
              <a:off x="44440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"/>
            <p:cNvSpPr/>
            <p:nvPr/>
          </p:nvSpPr>
          <p:spPr>
            <a:xfrm>
              <a:off x="45455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"/>
            <p:cNvSpPr/>
            <p:nvPr/>
          </p:nvSpPr>
          <p:spPr>
            <a:xfrm>
              <a:off x="4647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"/>
            <p:cNvSpPr/>
            <p:nvPr/>
          </p:nvSpPr>
          <p:spPr>
            <a:xfrm>
              <a:off x="47488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"/>
            <p:cNvSpPr/>
            <p:nvPr/>
          </p:nvSpPr>
          <p:spPr>
            <a:xfrm>
              <a:off x="4850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"/>
            <p:cNvSpPr/>
            <p:nvPr/>
          </p:nvSpPr>
          <p:spPr>
            <a:xfrm>
              <a:off x="49518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"/>
            <p:cNvSpPr/>
            <p:nvPr/>
          </p:nvSpPr>
          <p:spPr>
            <a:xfrm>
              <a:off x="50536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"/>
            <p:cNvSpPr/>
            <p:nvPr/>
          </p:nvSpPr>
          <p:spPr>
            <a:xfrm>
              <a:off x="51551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"/>
            <p:cNvSpPr/>
            <p:nvPr/>
          </p:nvSpPr>
          <p:spPr>
            <a:xfrm>
              <a:off x="52566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"/>
            <p:cNvSpPr/>
            <p:nvPr/>
          </p:nvSpPr>
          <p:spPr>
            <a:xfrm>
              <a:off x="53584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"/>
            <p:cNvSpPr/>
            <p:nvPr/>
          </p:nvSpPr>
          <p:spPr>
            <a:xfrm>
              <a:off x="54599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"/>
            <p:cNvSpPr/>
            <p:nvPr/>
          </p:nvSpPr>
          <p:spPr>
            <a:xfrm>
              <a:off x="55614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"/>
            <p:cNvSpPr/>
            <p:nvPr/>
          </p:nvSpPr>
          <p:spPr>
            <a:xfrm>
              <a:off x="56629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"/>
            <p:cNvSpPr/>
            <p:nvPr/>
          </p:nvSpPr>
          <p:spPr>
            <a:xfrm>
              <a:off x="57644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"/>
            <p:cNvSpPr/>
            <p:nvPr/>
          </p:nvSpPr>
          <p:spPr>
            <a:xfrm>
              <a:off x="58662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"/>
            <p:cNvSpPr/>
            <p:nvPr/>
          </p:nvSpPr>
          <p:spPr>
            <a:xfrm>
              <a:off x="59677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"/>
            <p:cNvSpPr/>
            <p:nvPr/>
          </p:nvSpPr>
          <p:spPr>
            <a:xfrm>
              <a:off x="60692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"/>
            <p:cNvSpPr/>
            <p:nvPr/>
          </p:nvSpPr>
          <p:spPr>
            <a:xfrm>
              <a:off x="61710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"/>
            <p:cNvSpPr/>
            <p:nvPr/>
          </p:nvSpPr>
          <p:spPr>
            <a:xfrm>
              <a:off x="62725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"/>
            <p:cNvSpPr/>
            <p:nvPr/>
          </p:nvSpPr>
          <p:spPr>
            <a:xfrm>
              <a:off x="63740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"/>
            <p:cNvSpPr/>
            <p:nvPr/>
          </p:nvSpPr>
          <p:spPr>
            <a:xfrm>
              <a:off x="64755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"/>
            <p:cNvSpPr/>
            <p:nvPr/>
          </p:nvSpPr>
          <p:spPr>
            <a:xfrm>
              <a:off x="6577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"/>
            <p:cNvSpPr/>
            <p:nvPr/>
          </p:nvSpPr>
          <p:spPr>
            <a:xfrm>
              <a:off x="66788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"/>
            <p:cNvSpPr/>
            <p:nvPr/>
          </p:nvSpPr>
          <p:spPr>
            <a:xfrm>
              <a:off x="6780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"/>
            <p:cNvSpPr/>
            <p:nvPr/>
          </p:nvSpPr>
          <p:spPr>
            <a:xfrm>
              <a:off x="68818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1" y="465"/>
                    <a:pt x="1" y="1048"/>
                  </a:cubicBezTo>
                  <a:cubicBezTo>
                    <a:pt x="1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"/>
            <p:cNvSpPr/>
            <p:nvPr/>
          </p:nvSpPr>
          <p:spPr>
            <a:xfrm>
              <a:off x="69836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"/>
            <p:cNvSpPr/>
            <p:nvPr/>
          </p:nvSpPr>
          <p:spPr>
            <a:xfrm>
              <a:off x="70851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"/>
            <p:cNvSpPr/>
            <p:nvPr/>
          </p:nvSpPr>
          <p:spPr>
            <a:xfrm>
              <a:off x="71866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1" y="465"/>
                    <a:pt x="1" y="1048"/>
                  </a:cubicBezTo>
                  <a:cubicBezTo>
                    <a:pt x="1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"/>
            <p:cNvSpPr/>
            <p:nvPr/>
          </p:nvSpPr>
          <p:spPr>
            <a:xfrm>
              <a:off x="72884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"/>
            <p:cNvSpPr/>
            <p:nvPr/>
          </p:nvSpPr>
          <p:spPr>
            <a:xfrm>
              <a:off x="2792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9"/>
                  </a:cubicBezTo>
                  <a:cubicBezTo>
                    <a:pt x="2107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"/>
            <p:cNvSpPr/>
            <p:nvPr/>
          </p:nvSpPr>
          <p:spPr>
            <a:xfrm>
              <a:off x="3807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"/>
            <p:cNvSpPr/>
            <p:nvPr/>
          </p:nvSpPr>
          <p:spPr>
            <a:xfrm>
              <a:off x="4825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"/>
            <p:cNvSpPr/>
            <p:nvPr/>
          </p:nvSpPr>
          <p:spPr>
            <a:xfrm>
              <a:off x="5840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"/>
            <p:cNvSpPr/>
            <p:nvPr/>
          </p:nvSpPr>
          <p:spPr>
            <a:xfrm>
              <a:off x="6855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"/>
            <p:cNvSpPr/>
            <p:nvPr/>
          </p:nvSpPr>
          <p:spPr>
            <a:xfrm>
              <a:off x="787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"/>
            <p:cNvSpPr/>
            <p:nvPr/>
          </p:nvSpPr>
          <p:spPr>
            <a:xfrm>
              <a:off x="8888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"/>
            <p:cNvSpPr/>
            <p:nvPr/>
          </p:nvSpPr>
          <p:spPr>
            <a:xfrm>
              <a:off x="990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"/>
            <p:cNvSpPr/>
            <p:nvPr/>
          </p:nvSpPr>
          <p:spPr>
            <a:xfrm>
              <a:off x="10918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"/>
            <p:cNvSpPr/>
            <p:nvPr/>
          </p:nvSpPr>
          <p:spPr>
            <a:xfrm>
              <a:off x="11936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"/>
            <p:cNvSpPr/>
            <p:nvPr/>
          </p:nvSpPr>
          <p:spPr>
            <a:xfrm>
              <a:off x="12951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"/>
            <p:cNvSpPr/>
            <p:nvPr/>
          </p:nvSpPr>
          <p:spPr>
            <a:xfrm>
              <a:off x="13966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"/>
            <p:cNvSpPr/>
            <p:nvPr/>
          </p:nvSpPr>
          <p:spPr>
            <a:xfrm>
              <a:off x="14984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"/>
            <p:cNvSpPr/>
            <p:nvPr/>
          </p:nvSpPr>
          <p:spPr>
            <a:xfrm>
              <a:off x="15999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"/>
            <p:cNvSpPr/>
            <p:nvPr/>
          </p:nvSpPr>
          <p:spPr>
            <a:xfrm>
              <a:off x="17014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"/>
            <p:cNvSpPr/>
            <p:nvPr/>
          </p:nvSpPr>
          <p:spPr>
            <a:xfrm>
              <a:off x="18029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"/>
            <p:cNvSpPr/>
            <p:nvPr/>
          </p:nvSpPr>
          <p:spPr>
            <a:xfrm>
              <a:off x="19044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"/>
            <p:cNvSpPr/>
            <p:nvPr/>
          </p:nvSpPr>
          <p:spPr>
            <a:xfrm>
              <a:off x="20062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"/>
            <p:cNvSpPr/>
            <p:nvPr/>
          </p:nvSpPr>
          <p:spPr>
            <a:xfrm>
              <a:off x="21077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"/>
            <p:cNvSpPr/>
            <p:nvPr/>
          </p:nvSpPr>
          <p:spPr>
            <a:xfrm>
              <a:off x="22092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"/>
            <p:cNvSpPr/>
            <p:nvPr/>
          </p:nvSpPr>
          <p:spPr>
            <a:xfrm>
              <a:off x="23110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"/>
            <p:cNvSpPr/>
            <p:nvPr/>
          </p:nvSpPr>
          <p:spPr>
            <a:xfrm>
              <a:off x="24125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"/>
            <p:cNvSpPr/>
            <p:nvPr/>
          </p:nvSpPr>
          <p:spPr>
            <a:xfrm>
              <a:off x="25140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"/>
            <p:cNvSpPr/>
            <p:nvPr/>
          </p:nvSpPr>
          <p:spPr>
            <a:xfrm>
              <a:off x="26155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"/>
            <p:cNvSpPr/>
            <p:nvPr/>
          </p:nvSpPr>
          <p:spPr>
            <a:xfrm>
              <a:off x="2717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"/>
            <p:cNvSpPr/>
            <p:nvPr/>
          </p:nvSpPr>
          <p:spPr>
            <a:xfrm>
              <a:off x="28188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"/>
            <p:cNvSpPr/>
            <p:nvPr/>
          </p:nvSpPr>
          <p:spPr>
            <a:xfrm>
              <a:off x="2920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"/>
            <p:cNvSpPr/>
            <p:nvPr/>
          </p:nvSpPr>
          <p:spPr>
            <a:xfrm>
              <a:off x="30218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"/>
            <p:cNvSpPr/>
            <p:nvPr/>
          </p:nvSpPr>
          <p:spPr>
            <a:xfrm>
              <a:off x="31236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"/>
            <p:cNvSpPr/>
            <p:nvPr/>
          </p:nvSpPr>
          <p:spPr>
            <a:xfrm>
              <a:off x="32251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"/>
            <p:cNvSpPr/>
            <p:nvPr/>
          </p:nvSpPr>
          <p:spPr>
            <a:xfrm>
              <a:off x="33266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"/>
            <p:cNvSpPr/>
            <p:nvPr/>
          </p:nvSpPr>
          <p:spPr>
            <a:xfrm>
              <a:off x="34284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"/>
            <p:cNvSpPr/>
            <p:nvPr/>
          </p:nvSpPr>
          <p:spPr>
            <a:xfrm>
              <a:off x="35299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"/>
            <p:cNvSpPr/>
            <p:nvPr/>
          </p:nvSpPr>
          <p:spPr>
            <a:xfrm>
              <a:off x="36314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"/>
            <p:cNvSpPr/>
            <p:nvPr/>
          </p:nvSpPr>
          <p:spPr>
            <a:xfrm>
              <a:off x="37329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"/>
            <p:cNvSpPr/>
            <p:nvPr/>
          </p:nvSpPr>
          <p:spPr>
            <a:xfrm>
              <a:off x="38347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"/>
            <p:cNvSpPr/>
            <p:nvPr/>
          </p:nvSpPr>
          <p:spPr>
            <a:xfrm>
              <a:off x="39362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"/>
            <p:cNvSpPr/>
            <p:nvPr/>
          </p:nvSpPr>
          <p:spPr>
            <a:xfrm>
              <a:off x="40377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"/>
            <p:cNvSpPr/>
            <p:nvPr/>
          </p:nvSpPr>
          <p:spPr>
            <a:xfrm>
              <a:off x="41392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"/>
            <p:cNvSpPr/>
            <p:nvPr/>
          </p:nvSpPr>
          <p:spPr>
            <a:xfrm>
              <a:off x="42407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"/>
            <p:cNvSpPr/>
            <p:nvPr/>
          </p:nvSpPr>
          <p:spPr>
            <a:xfrm>
              <a:off x="43425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"/>
            <p:cNvSpPr/>
            <p:nvPr/>
          </p:nvSpPr>
          <p:spPr>
            <a:xfrm>
              <a:off x="44440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"/>
            <p:cNvSpPr/>
            <p:nvPr/>
          </p:nvSpPr>
          <p:spPr>
            <a:xfrm>
              <a:off x="45455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"/>
            <p:cNvSpPr/>
            <p:nvPr/>
          </p:nvSpPr>
          <p:spPr>
            <a:xfrm>
              <a:off x="4647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"/>
            <p:cNvSpPr/>
            <p:nvPr/>
          </p:nvSpPr>
          <p:spPr>
            <a:xfrm>
              <a:off x="47488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"/>
            <p:cNvSpPr/>
            <p:nvPr/>
          </p:nvSpPr>
          <p:spPr>
            <a:xfrm>
              <a:off x="4850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"/>
            <p:cNvSpPr/>
            <p:nvPr/>
          </p:nvSpPr>
          <p:spPr>
            <a:xfrm>
              <a:off x="49518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"/>
            <p:cNvSpPr/>
            <p:nvPr/>
          </p:nvSpPr>
          <p:spPr>
            <a:xfrm>
              <a:off x="50536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"/>
            <p:cNvSpPr/>
            <p:nvPr/>
          </p:nvSpPr>
          <p:spPr>
            <a:xfrm>
              <a:off x="51551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"/>
            <p:cNvSpPr/>
            <p:nvPr/>
          </p:nvSpPr>
          <p:spPr>
            <a:xfrm>
              <a:off x="52566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"/>
            <p:cNvSpPr/>
            <p:nvPr/>
          </p:nvSpPr>
          <p:spPr>
            <a:xfrm>
              <a:off x="53584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"/>
            <p:cNvSpPr/>
            <p:nvPr/>
          </p:nvSpPr>
          <p:spPr>
            <a:xfrm>
              <a:off x="54599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"/>
            <p:cNvSpPr/>
            <p:nvPr/>
          </p:nvSpPr>
          <p:spPr>
            <a:xfrm>
              <a:off x="55614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"/>
            <p:cNvSpPr/>
            <p:nvPr/>
          </p:nvSpPr>
          <p:spPr>
            <a:xfrm>
              <a:off x="56629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"/>
            <p:cNvSpPr/>
            <p:nvPr/>
          </p:nvSpPr>
          <p:spPr>
            <a:xfrm>
              <a:off x="57644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"/>
            <p:cNvSpPr/>
            <p:nvPr/>
          </p:nvSpPr>
          <p:spPr>
            <a:xfrm>
              <a:off x="58662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"/>
            <p:cNvSpPr/>
            <p:nvPr/>
          </p:nvSpPr>
          <p:spPr>
            <a:xfrm>
              <a:off x="59677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"/>
            <p:cNvSpPr/>
            <p:nvPr/>
          </p:nvSpPr>
          <p:spPr>
            <a:xfrm>
              <a:off x="60692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"/>
            <p:cNvSpPr/>
            <p:nvPr/>
          </p:nvSpPr>
          <p:spPr>
            <a:xfrm>
              <a:off x="61710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"/>
            <p:cNvSpPr/>
            <p:nvPr/>
          </p:nvSpPr>
          <p:spPr>
            <a:xfrm>
              <a:off x="62725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"/>
            <p:cNvSpPr/>
            <p:nvPr/>
          </p:nvSpPr>
          <p:spPr>
            <a:xfrm>
              <a:off x="63740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"/>
            <p:cNvSpPr/>
            <p:nvPr/>
          </p:nvSpPr>
          <p:spPr>
            <a:xfrm>
              <a:off x="64755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"/>
            <p:cNvSpPr/>
            <p:nvPr/>
          </p:nvSpPr>
          <p:spPr>
            <a:xfrm>
              <a:off x="6577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"/>
            <p:cNvSpPr/>
            <p:nvPr/>
          </p:nvSpPr>
          <p:spPr>
            <a:xfrm>
              <a:off x="66788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"/>
            <p:cNvSpPr/>
            <p:nvPr/>
          </p:nvSpPr>
          <p:spPr>
            <a:xfrm>
              <a:off x="6780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"/>
            <p:cNvSpPr/>
            <p:nvPr/>
          </p:nvSpPr>
          <p:spPr>
            <a:xfrm>
              <a:off x="68818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1" y="465"/>
                    <a:pt x="1" y="1049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"/>
            <p:cNvSpPr/>
            <p:nvPr/>
          </p:nvSpPr>
          <p:spPr>
            <a:xfrm>
              <a:off x="69836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"/>
            <p:cNvSpPr/>
            <p:nvPr/>
          </p:nvSpPr>
          <p:spPr>
            <a:xfrm>
              <a:off x="70851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"/>
            <p:cNvSpPr/>
            <p:nvPr/>
          </p:nvSpPr>
          <p:spPr>
            <a:xfrm>
              <a:off x="71866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1" y="465"/>
                    <a:pt x="1" y="1049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"/>
            <p:cNvSpPr/>
            <p:nvPr/>
          </p:nvSpPr>
          <p:spPr>
            <a:xfrm>
              <a:off x="72884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"/>
            <p:cNvSpPr/>
            <p:nvPr/>
          </p:nvSpPr>
          <p:spPr>
            <a:xfrm>
              <a:off x="2792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7" y="1631"/>
                    <a:pt x="2107" y="1048"/>
                  </a:cubicBezTo>
                  <a:cubicBezTo>
                    <a:pt x="2107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"/>
            <p:cNvSpPr/>
            <p:nvPr/>
          </p:nvSpPr>
          <p:spPr>
            <a:xfrm>
              <a:off x="3807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"/>
            <p:cNvSpPr/>
            <p:nvPr/>
          </p:nvSpPr>
          <p:spPr>
            <a:xfrm>
              <a:off x="4825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"/>
            <p:cNvSpPr/>
            <p:nvPr/>
          </p:nvSpPr>
          <p:spPr>
            <a:xfrm>
              <a:off x="5840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"/>
            <p:cNvSpPr/>
            <p:nvPr/>
          </p:nvSpPr>
          <p:spPr>
            <a:xfrm>
              <a:off x="6855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"/>
            <p:cNvSpPr/>
            <p:nvPr/>
          </p:nvSpPr>
          <p:spPr>
            <a:xfrm>
              <a:off x="787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"/>
            <p:cNvSpPr/>
            <p:nvPr/>
          </p:nvSpPr>
          <p:spPr>
            <a:xfrm>
              <a:off x="8888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"/>
            <p:cNvSpPr/>
            <p:nvPr/>
          </p:nvSpPr>
          <p:spPr>
            <a:xfrm>
              <a:off x="990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"/>
            <p:cNvSpPr/>
            <p:nvPr/>
          </p:nvSpPr>
          <p:spPr>
            <a:xfrm>
              <a:off x="10918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"/>
            <p:cNvSpPr/>
            <p:nvPr/>
          </p:nvSpPr>
          <p:spPr>
            <a:xfrm>
              <a:off x="11936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"/>
            <p:cNvSpPr/>
            <p:nvPr/>
          </p:nvSpPr>
          <p:spPr>
            <a:xfrm>
              <a:off x="12951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"/>
            <p:cNvSpPr/>
            <p:nvPr/>
          </p:nvSpPr>
          <p:spPr>
            <a:xfrm>
              <a:off x="13966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"/>
            <p:cNvSpPr/>
            <p:nvPr/>
          </p:nvSpPr>
          <p:spPr>
            <a:xfrm>
              <a:off x="14984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"/>
            <p:cNvSpPr/>
            <p:nvPr/>
          </p:nvSpPr>
          <p:spPr>
            <a:xfrm>
              <a:off x="15999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"/>
            <p:cNvSpPr/>
            <p:nvPr/>
          </p:nvSpPr>
          <p:spPr>
            <a:xfrm>
              <a:off x="17014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"/>
            <p:cNvSpPr/>
            <p:nvPr/>
          </p:nvSpPr>
          <p:spPr>
            <a:xfrm>
              <a:off x="18029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"/>
            <p:cNvSpPr/>
            <p:nvPr/>
          </p:nvSpPr>
          <p:spPr>
            <a:xfrm>
              <a:off x="19044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"/>
            <p:cNvSpPr/>
            <p:nvPr/>
          </p:nvSpPr>
          <p:spPr>
            <a:xfrm>
              <a:off x="20062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"/>
            <p:cNvSpPr/>
            <p:nvPr/>
          </p:nvSpPr>
          <p:spPr>
            <a:xfrm>
              <a:off x="21077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"/>
            <p:cNvSpPr/>
            <p:nvPr/>
          </p:nvSpPr>
          <p:spPr>
            <a:xfrm>
              <a:off x="22092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"/>
            <p:cNvSpPr/>
            <p:nvPr/>
          </p:nvSpPr>
          <p:spPr>
            <a:xfrm>
              <a:off x="23110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"/>
            <p:cNvSpPr/>
            <p:nvPr/>
          </p:nvSpPr>
          <p:spPr>
            <a:xfrm>
              <a:off x="24125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"/>
            <p:cNvSpPr/>
            <p:nvPr/>
          </p:nvSpPr>
          <p:spPr>
            <a:xfrm>
              <a:off x="25140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"/>
            <p:cNvSpPr/>
            <p:nvPr/>
          </p:nvSpPr>
          <p:spPr>
            <a:xfrm>
              <a:off x="26155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"/>
            <p:cNvSpPr/>
            <p:nvPr/>
          </p:nvSpPr>
          <p:spPr>
            <a:xfrm>
              <a:off x="2717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"/>
            <p:cNvSpPr/>
            <p:nvPr/>
          </p:nvSpPr>
          <p:spPr>
            <a:xfrm>
              <a:off x="28188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2"/>
            <p:cNvSpPr/>
            <p:nvPr/>
          </p:nvSpPr>
          <p:spPr>
            <a:xfrm>
              <a:off x="2920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2"/>
            <p:cNvSpPr/>
            <p:nvPr/>
          </p:nvSpPr>
          <p:spPr>
            <a:xfrm>
              <a:off x="30218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2"/>
            <p:cNvSpPr/>
            <p:nvPr/>
          </p:nvSpPr>
          <p:spPr>
            <a:xfrm>
              <a:off x="31236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2"/>
            <p:cNvSpPr/>
            <p:nvPr/>
          </p:nvSpPr>
          <p:spPr>
            <a:xfrm>
              <a:off x="32251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2"/>
            <p:cNvSpPr/>
            <p:nvPr/>
          </p:nvSpPr>
          <p:spPr>
            <a:xfrm>
              <a:off x="33266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"/>
            <p:cNvSpPr/>
            <p:nvPr/>
          </p:nvSpPr>
          <p:spPr>
            <a:xfrm>
              <a:off x="34284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"/>
            <p:cNvSpPr/>
            <p:nvPr/>
          </p:nvSpPr>
          <p:spPr>
            <a:xfrm>
              <a:off x="35299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2"/>
            <p:cNvSpPr/>
            <p:nvPr/>
          </p:nvSpPr>
          <p:spPr>
            <a:xfrm>
              <a:off x="36314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"/>
            <p:cNvSpPr/>
            <p:nvPr/>
          </p:nvSpPr>
          <p:spPr>
            <a:xfrm>
              <a:off x="37329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2"/>
            <p:cNvSpPr/>
            <p:nvPr/>
          </p:nvSpPr>
          <p:spPr>
            <a:xfrm>
              <a:off x="38347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2"/>
            <p:cNvSpPr/>
            <p:nvPr/>
          </p:nvSpPr>
          <p:spPr>
            <a:xfrm>
              <a:off x="39362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2"/>
            <p:cNvSpPr/>
            <p:nvPr/>
          </p:nvSpPr>
          <p:spPr>
            <a:xfrm>
              <a:off x="40377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2"/>
            <p:cNvSpPr/>
            <p:nvPr/>
          </p:nvSpPr>
          <p:spPr>
            <a:xfrm>
              <a:off x="41392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"/>
            <p:cNvSpPr/>
            <p:nvPr/>
          </p:nvSpPr>
          <p:spPr>
            <a:xfrm>
              <a:off x="42407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"/>
            <p:cNvSpPr/>
            <p:nvPr/>
          </p:nvSpPr>
          <p:spPr>
            <a:xfrm>
              <a:off x="43425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2"/>
            <p:cNvSpPr/>
            <p:nvPr/>
          </p:nvSpPr>
          <p:spPr>
            <a:xfrm>
              <a:off x="44440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2"/>
            <p:cNvSpPr/>
            <p:nvPr/>
          </p:nvSpPr>
          <p:spPr>
            <a:xfrm>
              <a:off x="45455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2"/>
            <p:cNvSpPr/>
            <p:nvPr/>
          </p:nvSpPr>
          <p:spPr>
            <a:xfrm>
              <a:off x="4647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2"/>
            <p:cNvSpPr/>
            <p:nvPr/>
          </p:nvSpPr>
          <p:spPr>
            <a:xfrm>
              <a:off x="47488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2"/>
            <p:cNvSpPr/>
            <p:nvPr/>
          </p:nvSpPr>
          <p:spPr>
            <a:xfrm>
              <a:off x="4850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2"/>
            <p:cNvSpPr/>
            <p:nvPr/>
          </p:nvSpPr>
          <p:spPr>
            <a:xfrm>
              <a:off x="49518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2"/>
            <p:cNvSpPr/>
            <p:nvPr/>
          </p:nvSpPr>
          <p:spPr>
            <a:xfrm>
              <a:off x="50536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2"/>
            <p:cNvSpPr/>
            <p:nvPr/>
          </p:nvSpPr>
          <p:spPr>
            <a:xfrm>
              <a:off x="51551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2"/>
            <p:cNvSpPr/>
            <p:nvPr/>
          </p:nvSpPr>
          <p:spPr>
            <a:xfrm>
              <a:off x="52566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2"/>
            <p:cNvSpPr/>
            <p:nvPr/>
          </p:nvSpPr>
          <p:spPr>
            <a:xfrm>
              <a:off x="53584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2"/>
            <p:cNvSpPr/>
            <p:nvPr/>
          </p:nvSpPr>
          <p:spPr>
            <a:xfrm>
              <a:off x="54599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2"/>
            <p:cNvSpPr/>
            <p:nvPr/>
          </p:nvSpPr>
          <p:spPr>
            <a:xfrm>
              <a:off x="55614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2"/>
            <p:cNvSpPr/>
            <p:nvPr/>
          </p:nvSpPr>
          <p:spPr>
            <a:xfrm>
              <a:off x="56629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"/>
            <p:cNvSpPr/>
            <p:nvPr/>
          </p:nvSpPr>
          <p:spPr>
            <a:xfrm>
              <a:off x="57644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2"/>
            <p:cNvSpPr/>
            <p:nvPr/>
          </p:nvSpPr>
          <p:spPr>
            <a:xfrm>
              <a:off x="58662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2"/>
            <p:cNvSpPr/>
            <p:nvPr/>
          </p:nvSpPr>
          <p:spPr>
            <a:xfrm>
              <a:off x="59677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2"/>
            <p:cNvSpPr/>
            <p:nvPr/>
          </p:nvSpPr>
          <p:spPr>
            <a:xfrm>
              <a:off x="60692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2"/>
            <p:cNvSpPr/>
            <p:nvPr/>
          </p:nvSpPr>
          <p:spPr>
            <a:xfrm>
              <a:off x="61710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2"/>
            <p:cNvSpPr/>
            <p:nvPr/>
          </p:nvSpPr>
          <p:spPr>
            <a:xfrm>
              <a:off x="62725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2"/>
            <p:cNvSpPr/>
            <p:nvPr/>
          </p:nvSpPr>
          <p:spPr>
            <a:xfrm>
              <a:off x="63740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2"/>
            <p:cNvSpPr/>
            <p:nvPr/>
          </p:nvSpPr>
          <p:spPr>
            <a:xfrm>
              <a:off x="64755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2"/>
            <p:cNvSpPr/>
            <p:nvPr/>
          </p:nvSpPr>
          <p:spPr>
            <a:xfrm>
              <a:off x="6577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2"/>
            <p:cNvSpPr/>
            <p:nvPr/>
          </p:nvSpPr>
          <p:spPr>
            <a:xfrm>
              <a:off x="66788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2"/>
            <p:cNvSpPr/>
            <p:nvPr/>
          </p:nvSpPr>
          <p:spPr>
            <a:xfrm>
              <a:off x="6780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2"/>
            <p:cNvSpPr/>
            <p:nvPr/>
          </p:nvSpPr>
          <p:spPr>
            <a:xfrm>
              <a:off x="68818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4"/>
                    <a:pt x="1" y="1048"/>
                  </a:cubicBezTo>
                  <a:cubicBezTo>
                    <a:pt x="1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2"/>
            <p:cNvSpPr/>
            <p:nvPr/>
          </p:nvSpPr>
          <p:spPr>
            <a:xfrm>
              <a:off x="69836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2"/>
            <p:cNvSpPr/>
            <p:nvPr/>
          </p:nvSpPr>
          <p:spPr>
            <a:xfrm>
              <a:off x="70851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2"/>
            <p:cNvSpPr/>
            <p:nvPr/>
          </p:nvSpPr>
          <p:spPr>
            <a:xfrm>
              <a:off x="71866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4"/>
                    <a:pt x="1" y="1048"/>
                  </a:cubicBezTo>
                  <a:cubicBezTo>
                    <a:pt x="1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2"/>
            <p:cNvSpPr/>
            <p:nvPr/>
          </p:nvSpPr>
          <p:spPr>
            <a:xfrm>
              <a:off x="72884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2"/>
            <p:cNvSpPr/>
            <p:nvPr/>
          </p:nvSpPr>
          <p:spPr>
            <a:xfrm>
              <a:off x="2792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7" y="1631"/>
                    <a:pt x="2107" y="1048"/>
                  </a:cubicBezTo>
                  <a:cubicBezTo>
                    <a:pt x="2107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2"/>
            <p:cNvSpPr/>
            <p:nvPr/>
          </p:nvSpPr>
          <p:spPr>
            <a:xfrm>
              <a:off x="3807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2"/>
            <p:cNvSpPr/>
            <p:nvPr/>
          </p:nvSpPr>
          <p:spPr>
            <a:xfrm>
              <a:off x="4825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2"/>
            <p:cNvSpPr/>
            <p:nvPr/>
          </p:nvSpPr>
          <p:spPr>
            <a:xfrm>
              <a:off x="5840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2"/>
            <p:cNvSpPr/>
            <p:nvPr/>
          </p:nvSpPr>
          <p:spPr>
            <a:xfrm>
              <a:off x="6855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2"/>
            <p:cNvSpPr/>
            <p:nvPr/>
          </p:nvSpPr>
          <p:spPr>
            <a:xfrm>
              <a:off x="787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2"/>
            <p:cNvSpPr/>
            <p:nvPr/>
          </p:nvSpPr>
          <p:spPr>
            <a:xfrm>
              <a:off x="8888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2"/>
            <p:cNvSpPr/>
            <p:nvPr/>
          </p:nvSpPr>
          <p:spPr>
            <a:xfrm>
              <a:off x="990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2"/>
            <p:cNvSpPr/>
            <p:nvPr/>
          </p:nvSpPr>
          <p:spPr>
            <a:xfrm>
              <a:off x="10918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2"/>
            <p:cNvSpPr/>
            <p:nvPr/>
          </p:nvSpPr>
          <p:spPr>
            <a:xfrm>
              <a:off x="11936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2"/>
            <p:cNvSpPr/>
            <p:nvPr/>
          </p:nvSpPr>
          <p:spPr>
            <a:xfrm>
              <a:off x="12951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2"/>
            <p:cNvSpPr/>
            <p:nvPr/>
          </p:nvSpPr>
          <p:spPr>
            <a:xfrm>
              <a:off x="13966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2"/>
            <p:cNvSpPr/>
            <p:nvPr/>
          </p:nvSpPr>
          <p:spPr>
            <a:xfrm>
              <a:off x="14984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2"/>
            <p:cNvSpPr/>
            <p:nvPr/>
          </p:nvSpPr>
          <p:spPr>
            <a:xfrm>
              <a:off x="15999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2"/>
            <p:cNvSpPr/>
            <p:nvPr/>
          </p:nvSpPr>
          <p:spPr>
            <a:xfrm>
              <a:off x="17014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2"/>
            <p:cNvSpPr/>
            <p:nvPr/>
          </p:nvSpPr>
          <p:spPr>
            <a:xfrm>
              <a:off x="18029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2"/>
            <p:cNvSpPr/>
            <p:nvPr/>
          </p:nvSpPr>
          <p:spPr>
            <a:xfrm>
              <a:off x="19044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2"/>
            <p:cNvSpPr/>
            <p:nvPr/>
          </p:nvSpPr>
          <p:spPr>
            <a:xfrm>
              <a:off x="20062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2"/>
            <p:cNvSpPr/>
            <p:nvPr/>
          </p:nvSpPr>
          <p:spPr>
            <a:xfrm>
              <a:off x="21077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2"/>
            <p:cNvSpPr/>
            <p:nvPr/>
          </p:nvSpPr>
          <p:spPr>
            <a:xfrm>
              <a:off x="22092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2"/>
            <p:cNvSpPr/>
            <p:nvPr/>
          </p:nvSpPr>
          <p:spPr>
            <a:xfrm>
              <a:off x="23110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2"/>
            <p:cNvSpPr/>
            <p:nvPr/>
          </p:nvSpPr>
          <p:spPr>
            <a:xfrm>
              <a:off x="24125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2"/>
            <p:cNvSpPr/>
            <p:nvPr/>
          </p:nvSpPr>
          <p:spPr>
            <a:xfrm>
              <a:off x="25140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2"/>
            <p:cNvSpPr/>
            <p:nvPr/>
          </p:nvSpPr>
          <p:spPr>
            <a:xfrm>
              <a:off x="26155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2"/>
            <p:cNvSpPr/>
            <p:nvPr/>
          </p:nvSpPr>
          <p:spPr>
            <a:xfrm>
              <a:off x="2717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2"/>
            <p:cNvSpPr/>
            <p:nvPr/>
          </p:nvSpPr>
          <p:spPr>
            <a:xfrm>
              <a:off x="28188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2"/>
            <p:cNvSpPr/>
            <p:nvPr/>
          </p:nvSpPr>
          <p:spPr>
            <a:xfrm>
              <a:off x="2920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2"/>
            <p:cNvSpPr/>
            <p:nvPr/>
          </p:nvSpPr>
          <p:spPr>
            <a:xfrm>
              <a:off x="30218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2"/>
            <p:cNvSpPr/>
            <p:nvPr/>
          </p:nvSpPr>
          <p:spPr>
            <a:xfrm>
              <a:off x="31236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2"/>
            <p:cNvSpPr/>
            <p:nvPr/>
          </p:nvSpPr>
          <p:spPr>
            <a:xfrm>
              <a:off x="32251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2"/>
            <p:cNvSpPr/>
            <p:nvPr/>
          </p:nvSpPr>
          <p:spPr>
            <a:xfrm>
              <a:off x="33266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2"/>
            <p:cNvSpPr/>
            <p:nvPr/>
          </p:nvSpPr>
          <p:spPr>
            <a:xfrm>
              <a:off x="34284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2"/>
            <p:cNvSpPr/>
            <p:nvPr/>
          </p:nvSpPr>
          <p:spPr>
            <a:xfrm>
              <a:off x="35299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2"/>
            <p:cNvSpPr/>
            <p:nvPr/>
          </p:nvSpPr>
          <p:spPr>
            <a:xfrm>
              <a:off x="36314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2"/>
            <p:cNvSpPr/>
            <p:nvPr/>
          </p:nvSpPr>
          <p:spPr>
            <a:xfrm>
              <a:off x="37329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2"/>
            <p:cNvSpPr/>
            <p:nvPr/>
          </p:nvSpPr>
          <p:spPr>
            <a:xfrm>
              <a:off x="38347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2"/>
            <p:cNvSpPr/>
            <p:nvPr/>
          </p:nvSpPr>
          <p:spPr>
            <a:xfrm>
              <a:off x="39362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2"/>
            <p:cNvSpPr/>
            <p:nvPr/>
          </p:nvSpPr>
          <p:spPr>
            <a:xfrm>
              <a:off x="40377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2"/>
            <p:cNvSpPr/>
            <p:nvPr/>
          </p:nvSpPr>
          <p:spPr>
            <a:xfrm>
              <a:off x="41392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2"/>
            <p:cNvSpPr/>
            <p:nvPr/>
          </p:nvSpPr>
          <p:spPr>
            <a:xfrm>
              <a:off x="42407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2"/>
            <p:cNvSpPr/>
            <p:nvPr/>
          </p:nvSpPr>
          <p:spPr>
            <a:xfrm>
              <a:off x="43425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"/>
            <p:cNvSpPr/>
            <p:nvPr/>
          </p:nvSpPr>
          <p:spPr>
            <a:xfrm>
              <a:off x="44440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2"/>
            <p:cNvSpPr/>
            <p:nvPr/>
          </p:nvSpPr>
          <p:spPr>
            <a:xfrm>
              <a:off x="45455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2"/>
            <p:cNvSpPr/>
            <p:nvPr/>
          </p:nvSpPr>
          <p:spPr>
            <a:xfrm>
              <a:off x="4647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"/>
            <p:cNvSpPr/>
            <p:nvPr/>
          </p:nvSpPr>
          <p:spPr>
            <a:xfrm>
              <a:off x="47488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2"/>
            <p:cNvSpPr/>
            <p:nvPr/>
          </p:nvSpPr>
          <p:spPr>
            <a:xfrm>
              <a:off x="4850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2"/>
            <p:cNvSpPr/>
            <p:nvPr/>
          </p:nvSpPr>
          <p:spPr>
            <a:xfrm>
              <a:off x="49518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2"/>
            <p:cNvSpPr/>
            <p:nvPr/>
          </p:nvSpPr>
          <p:spPr>
            <a:xfrm>
              <a:off x="50536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2"/>
            <p:cNvSpPr/>
            <p:nvPr/>
          </p:nvSpPr>
          <p:spPr>
            <a:xfrm>
              <a:off x="51551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2"/>
            <p:cNvSpPr/>
            <p:nvPr/>
          </p:nvSpPr>
          <p:spPr>
            <a:xfrm>
              <a:off x="52566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"/>
            <p:cNvSpPr/>
            <p:nvPr/>
          </p:nvSpPr>
          <p:spPr>
            <a:xfrm>
              <a:off x="53584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"/>
            <p:cNvSpPr/>
            <p:nvPr/>
          </p:nvSpPr>
          <p:spPr>
            <a:xfrm>
              <a:off x="54599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"/>
            <p:cNvSpPr/>
            <p:nvPr/>
          </p:nvSpPr>
          <p:spPr>
            <a:xfrm>
              <a:off x="55614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"/>
            <p:cNvSpPr/>
            <p:nvPr/>
          </p:nvSpPr>
          <p:spPr>
            <a:xfrm>
              <a:off x="56629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"/>
            <p:cNvSpPr/>
            <p:nvPr/>
          </p:nvSpPr>
          <p:spPr>
            <a:xfrm>
              <a:off x="57644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2"/>
            <p:cNvSpPr/>
            <p:nvPr/>
          </p:nvSpPr>
          <p:spPr>
            <a:xfrm>
              <a:off x="58662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2"/>
            <p:cNvSpPr/>
            <p:nvPr/>
          </p:nvSpPr>
          <p:spPr>
            <a:xfrm>
              <a:off x="59677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2"/>
            <p:cNvSpPr/>
            <p:nvPr/>
          </p:nvSpPr>
          <p:spPr>
            <a:xfrm>
              <a:off x="60692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2"/>
            <p:cNvSpPr/>
            <p:nvPr/>
          </p:nvSpPr>
          <p:spPr>
            <a:xfrm>
              <a:off x="61710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2"/>
            <p:cNvSpPr/>
            <p:nvPr/>
          </p:nvSpPr>
          <p:spPr>
            <a:xfrm>
              <a:off x="62725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2"/>
            <p:cNvSpPr/>
            <p:nvPr/>
          </p:nvSpPr>
          <p:spPr>
            <a:xfrm>
              <a:off x="63740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2"/>
            <p:cNvSpPr/>
            <p:nvPr/>
          </p:nvSpPr>
          <p:spPr>
            <a:xfrm>
              <a:off x="64755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"/>
            <p:cNvSpPr/>
            <p:nvPr/>
          </p:nvSpPr>
          <p:spPr>
            <a:xfrm>
              <a:off x="6577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2"/>
            <p:cNvSpPr/>
            <p:nvPr/>
          </p:nvSpPr>
          <p:spPr>
            <a:xfrm>
              <a:off x="66788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2"/>
            <p:cNvSpPr/>
            <p:nvPr/>
          </p:nvSpPr>
          <p:spPr>
            <a:xfrm>
              <a:off x="6780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"/>
            <p:cNvSpPr/>
            <p:nvPr/>
          </p:nvSpPr>
          <p:spPr>
            <a:xfrm>
              <a:off x="68818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"/>
            <p:cNvSpPr/>
            <p:nvPr/>
          </p:nvSpPr>
          <p:spPr>
            <a:xfrm>
              <a:off x="69836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"/>
            <p:cNvSpPr/>
            <p:nvPr/>
          </p:nvSpPr>
          <p:spPr>
            <a:xfrm>
              <a:off x="70851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"/>
            <p:cNvSpPr/>
            <p:nvPr/>
          </p:nvSpPr>
          <p:spPr>
            <a:xfrm>
              <a:off x="71866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2"/>
            <p:cNvSpPr/>
            <p:nvPr/>
          </p:nvSpPr>
          <p:spPr>
            <a:xfrm>
              <a:off x="72884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2"/>
            <p:cNvSpPr/>
            <p:nvPr/>
          </p:nvSpPr>
          <p:spPr>
            <a:xfrm>
              <a:off x="2792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7" y="1631"/>
                    <a:pt x="2107" y="1048"/>
                  </a:cubicBezTo>
                  <a:cubicBezTo>
                    <a:pt x="2107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2"/>
            <p:cNvSpPr/>
            <p:nvPr/>
          </p:nvSpPr>
          <p:spPr>
            <a:xfrm>
              <a:off x="3807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2"/>
            <p:cNvSpPr/>
            <p:nvPr/>
          </p:nvSpPr>
          <p:spPr>
            <a:xfrm>
              <a:off x="4825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2"/>
            <p:cNvSpPr/>
            <p:nvPr/>
          </p:nvSpPr>
          <p:spPr>
            <a:xfrm>
              <a:off x="5840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2"/>
            <p:cNvSpPr/>
            <p:nvPr/>
          </p:nvSpPr>
          <p:spPr>
            <a:xfrm>
              <a:off x="6855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2"/>
            <p:cNvSpPr/>
            <p:nvPr/>
          </p:nvSpPr>
          <p:spPr>
            <a:xfrm>
              <a:off x="787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2"/>
            <p:cNvSpPr/>
            <p:nvPr/>
          </p:nvSpPr>
          <p:spPr>
            <a:xfrm>
              <a:off x="8888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2"/>
            <p:cNvSpPr/>
            <p:nvPr/>
          </p:nvSpPr>
          <p:spPr>
            <a:xfrm>
              <a:off x="990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2"/>
            <p:cNvSpPr/>
            <p:nvPr/>
          </p:nvSpPr>
          <p:spPr>
            <a:xfrm>
              <a:off x="10918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2"/>
            <p:cNvSpPr/>
            <p:nvPr/>
          </p:nvSpPr>
          <p:spPr>
            <a:xfrm>
              <a:off x="11936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2"/>
            <p:cNvSpPr/>
            <p:nvPr/>
          </p:nvSpPr>
          <p:spPr>
            <a:xfrm>
              <a:off x="12951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2"/>
            <p:cNvSpPr/>
            <p:nvPr/>
          </p:nvSpPr>
          <p:spPr>
            <a:xfrm>
              <a:off x="13966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2"/>
            <p:cNvSpPr/>
            <p:nvPr/>
          </p:nvSpPr>
          <p:spPr>
            <a:xfrm>
              <a:off x="14984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2"/>
            <p:cNvSpPr/>
            <p:nvPr/>
          </p:nvSpPr>
          <p:spPr>
            <a:xfrm>
              <a:off x="15999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2"/>
            <p:cNvSpPr/>
            <p:nvPr/>
          </p:nvSpPr>
          <p:spPr>
            <a:xfrm>
              <a:off x="17014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2"/>
            <p:cNvSpPr/>
            <p:nvPr/>
          </p:nvSpPr>
          <p:spPr>
            <a:xfrm>
              <a:off x="18029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2"/>
            <p:cNvSpPr/>
            <p:nvPr/>
          </p:nvSpPr>
          <p:spPr>
            <a:xfrm>
              <a:off x="19044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2"/>
            <p:cNvSpPr/>
            <p:nvPr/>
          </p:nvSpPr>
          <p:spPr>
            <a:xfrm>
              <a:off x="20062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2"/>
            <p:cNvSpPr/>
            <p:nvPr/>
          </p:nvSpPr>
          <p:spPr>
            <a:xfrm>
              <a:off x="21077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2"/>
            <p:cNvSpPr/>
            <p:nvPr/>
          </p:nvSpPr>
          <p:spPr>
            <a:xfrm>
              <a:off x="22092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2"/>
            <p:cNvSpPr/>
            <p:nvPr/>
          </p:nvSpPr>
          <p:spPr>
            <a:xfrm>
              <a:off x="23110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2"/>
            <p:cNvSpPr/>
            <p:nvPr/>
          </p:nvSpPr>
          <p:spPr>
            <a:xfrm>
              <a:off x="24125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2"/>
            <p:cNvSpPr/>
            <p:nvPr/>
          </p:nvSpPr>
          <p:spPr>
            <a:xfrm>
              <a:off x="25140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2"/>
            <p:cNvSpPr/>
            <p:nvPr/>
          </p:nvSpPr>
          <p:spPr>
            <a:xfrm>
              <a:off x="26155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2"/>
            <p:cNvSpPr/>
            <p:nvPr/>
          </p:nvSpPr>
          <p:spPr>
            <a:xfrm>
              <a:off x="2717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2"/>
            <p:cNvSpPr/>
            <p:nvPr/>
          </p:nvSpPr>
          <p:spPr>
            <a:xfrm>
              <a:off x="28188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2"/>
            <p:cNvSpPr/>
            <p:nvPr/>
          </p:nvSpPr>
          <p:spPr>
            <a:xfrm>
              <a:off x="2920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2"/>
            <p:cNvSpPr/>
            <p:nvPr/>
          </p:nvSpPr>
          <p:spPr>
            <a:xfrm>
              <a:off x="30218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2"/>
            <p:cNvSpPr/>
            <p:nvPr/>
          </p:nvSpPr>
          <p:spPr>
            <a:xfrm>
              <a:off x="31236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2"/>
            <p:cNvSpPr/>
            <p:nvPr/>
          </p:nvSpPr>
          <p:spPr>
            <a:xfrm>
              <a:off x="32251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2"/>
            <p:cNvSpPr/>
            <p:nvPr/>
          </p:nvSpPr>
          <p:spPr>
            <a:xfrm>
              <a:off x="33266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2"/>
            <p:cNvSpPr/>
            <p:nvPr/>
          </p:nvSpPr>
          <p:spPr>
            <a:xfrm>
              <a:off x="34284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2"/>
            <p:cNvSpPr/>
            <p:nvPr/>
          </p:nvSpPr>
          <p:spPr>
            <a:xfrm>
              <a:off x="35299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"/>
            <p:cNvSpPr/>
            <p:nvPr/>
          </p:nvSpPr>
          <p:spPr>
            <a:xfrm>
              <a:off x="36314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2"/>
            <p:cNvSpPr/>
            <p:nvPr/>
          </p:nvSpPr>
          <p:spPr>
            <a:xfrm>
              <a:off x="37329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"/>
            <p:cNvSpPr/>
            <p:nvPr/>
          </p:nvSpPr>
          <p:spPr>
            <a:xfrm>
              <a:off x="38347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2"/>
            <p:cNvSpPr/>
            <p:nvPr/>
          </p:nvSpPr>
          <p:spPr>
            <a:xfrm>
              <a:off x="39362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2"/>
            <p:cNvSpPr/>
            <p:nvPr/>
          </p:nvSpPr>
          <p:spPr>
            <a:xfrm>
              <a:off x="40377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2"/>
            <p:cNvSpPr/>
            <p:nvPr/>
          </p:nvSpPr>
          <p:spPr>
            <a:xfrm>
              <a:off x="41392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2"/>
            <p:cNvSpPr/>
            <p:nvPr/>
          </p:nvSpPr>
          <p:spPr>
            <a:xfrm>
              <a:off x="42407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2"/>
            <p:cNvSpPr/>
            <p:nvPr/>
          </p:nvSpPr>
          <p:spPr>
            <a:xfrm>
              <a:off x="43425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2"/>
            <p:cNvSpPr/>
            <p:nvPr/>
          </p:nvSpPr>
          <p:spPr>
            <a:xfrm>
              <a:off x="44440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2"/>
            <p:cNvSpPr/>
            <p:nvPr/>
          </p:nvSpPr>
          <p:spPr>
            <a:xfrm>
              <a:off x="45455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2"/>
            <p:cNvSpPr/>
            <p:nvPr/>
          </p:nvSpPr>
          <p:spPr>
            <a:xfrm>
              <a:off x="4647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2"/>
            <p:cNvSpPr/>
            <p:nvPr/>
          </p:nvSpPr>
          <p:spPr>
            <a:xfrm>
              <a:off x="47488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2"/>
            <p:cNvSpPr/>
            <p:nvPr/>
          </p:nvSpPr>
          <p:spPr>
            <a:xfrm>
              <a:off x="4850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"/>
            <p:cNvSpPr/>
            <p:nvPr/>
          </p:nvSpPr>
          <p:spPr>
            <a:xfrm>
              <a:off x="49518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2"/>
            <p:cNvSpPr/>
            <p:nvPr/>
          </p:nvSpPr>
          <p:spPr>
            <a:xfrm>
              <a:off x="50536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2"/>
            <p:cNvSpPr/>
            <p:nvPr/>
          </p:nvSpPr>
          <p:spPr>
            <a:xfrm>
              <a:off x="51551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2"/>
            <p:cNvSpPr/>
            <p:nvPr/>
          </p:nvSpPr>
          <p:spPr>
            <a:xfrm>
              <a:off x="52566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2"/>
            <p:cNvSpPr/>
            <p:nvPr/>
          </p:nvSpPr>
          <p:spPr>
            <a:xfrm>
              <a:off x="53584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2"/>
            <p:cNvSpPr/>
            <p:nvPr/>
          </p:nvSpPr>
          <p:spPr>
            <a:xfrm>
              <a:off x="54599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2"/>
            <p:cNvSpPr/>
            <p:nvPr/>
          </p:nvSpPr>
          <p:spPr>
            <a:xfrm>
              <a:off x="55614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2"/>
            <p:cNvSpPr/>
            <p:nvPr/>
          </p:nvSpPr>
          <p:spPr>
            <a:xfrm>
              <a:off x="56629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2"/>
            <p:cNvSpPr/>
            <p:nvPr/>
          </p:nvSpPr>
          <p:spPr>
            <a:xfrm>
              <a:off x="57644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2"/>
            <p:cNvSpPr/>
            <p:nvPr/>
          </p:nvSpPr>
          <p:spPr>
            <a:xfrm>
              <a:off x="58662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2"/>
            <p:cNvSpPr/>
            <p:nvPr/>
          </p:nvSpPr>
          <p:spPr>
            <a:xfrm>
              <a:off x="59677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"/>
            <p:cNvSpPr/>
            <p:nvPr/>
          </p:nvSpPr>
          <p:spPr>
            <a:xfrm>
              <a:off x="60692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"/>
            <p:cNvSpPr/>
            <p:nvPr/>
          </p:nvSpPr>
          <p:spPr>
            <a:xfrm>
              <a:off x="61710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2"/>
            <p:cNvSpPr/>
            <p:nvPr/>
          </p:nvSpPr>
          <p:spPr>
            <a:xfrm>
              <a:off x="62725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"/>
            <p:cNvSpPr/>
            <p:nvPr/>
          </p:nvSpPr>
          <p:spPr>
            <a:xfrm>
              <a:off x="63740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"/>
            <p:cNvSpPr/>
            <p:nvPr/>
          </p:nvSpPr>
          <p:spPr>
            <a:xfrm>
              <a:off x="64755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2"/>
            <p:cNvSpPr/>
            <p:nvPr/>
          </p:nvSpPr>
          <p:spPr>
            <a:xfrm>
              <a:off x="6577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2"/>
            <p:cNvSpPr/>
            <p:nvPr/>
          </p:nvSpPr>
          <p:spPr>
            <a:xfrm>
              <a:off x="66788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2"/>
            <p:cNvSpPr/>
            <p:nvPr/>
          </p:nvSpPr>
          <p:spPr>
            <a:xfrm>
              <a:off x="6780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2"/>
            <p:cNvSpPr/>
            <p:nvPr/>
          </p:nvSpPr>
          <p:spPr>
            <a:xfrm>
              <a:off x="68818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2"/>
            <p:cNvSpPr/>
            <p:nvPr/>
          </p:nvSpPr>
          <p:spPr>
            <a:xfrm>
              <a:off x="69836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2"/>
            <p:cNvSpPr/>
            <p:nvPr/>
          </p:nvSpPr>
          <p:spPr>
            <a:xfrm>
              <a:off x="70851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2"/>
            <p:cNvSpPr/>
            <p:nvPr/>
          </p:nvSpPr>
          <p:spPr>
            <a:xfrm>
              <a:off x="71866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2"/>
            <p:cNvSpPr/>
            <p:nvPr/>
          </p:nvSpPr>
          <p:spPr>
            <a:xfrm>
              <a:off x="72884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2"/>
            <p:cNvSpPr/>
            <p:nvPr/>
          </p:nvSpPr>
          <p:spPr>
            <a:xfrm>
              <a:off x="2792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8"/>
                  </a:cubicBezTo>
                  <a:cubicBezTo>
                    <a:pt x="2107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2"/>
            <p:cNvSpPr/>
            <p:nvPr/>
          </p:nvSpPr>
          <p:spPr>
            <a:xfrm>
              <a:off x="3807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2"/>
            <p:cNvSpPr/>
            <p:nvPr/>
          </p:nvSpPr>
          <p:spPr>
            <a:xfrm>
              <a:off x="4825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2"/>
            <p:cNvSpPr/>
            <p:nvPr/>
          </p:nvSpPr>
          <p:spPr>
            <a:xfrm>
              <a:off x="5840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2"/>
            <p:cNvSpPr/>
            <p:nvPr/>
          </p:nvSpPr>
          <p:spPr>
            <a:xfrm>
              <a:off x="6855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2"/>
            <p:cNvSpPr/>
            <p:nvPr/>
          </p:nvSpPr>
          <p:spPr>
            <a:xfrm>
              <a:off x="787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2"/>
            <p:cNvSpPr/>
            <p:nvPr/>
          </p:nvSpPr>
          <p:spPr>
            <a:xfrm>
              <a:off x="8888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2"/>
            <p:cNvSpPr/>
            <p:nvPr/>
          </p:nvSpPr>
          <p:spPr>
            <a:xfrm>
              <a:off x="990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2"/>
            <p:cNvSpPr/>
            <p:nvPr/>
          </p:nvSpPr>
          <p:spPr>
            <a:xfrm>
              <a:off x="10918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2"/>
            <p:cNvSpPr/>
            <p:nvPr/>
          </p:nvSpPr>
          <p:spPr>
            <a:xfrm>
              <a:off x="11936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2"/>
            <p:cNvSpPr/>
            <p:nvPr/>
          </p:nvSpPr>
          <p:spPr>
            <a:xfrm>
              <a:off x="12951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2"/>
            <p:cNvSpPr/>
            <p:nvPr/>
          </p:nvSpPr>
          <p:spPr>
            <a:xfrm>
              <a:off x="13966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2"/>
            <p:cNvSpPr/>
            <p:nvPr/>
          </p:nvSpPr>
          <p:spPr>
            <a:xfrm>
              <a:off x="14984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2"/>
            <p:cNvSpPr/>
            <p:nvPr/>
          </p:nvSpPr>
          <p:spPr>
            <a:xfrm>
              <a:off x="15999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2"/>
            <p:cNvSpPr/>
            <p:nvPr/>
          </p:nvSpPr>
          <p:spPr>
            <a:xfrm>
              <a:off x="17014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2"/>
            <p:cNvSpPr/>
            <p:nvPr/>
          </p:nvSpPr>
          <p:spPr>
            <a:xfrm>
              <a:off x="18029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2"/>
            <p:cNvSpPr/>
            <p:nvPr/>
          </p:nvSpPr>
          <p:spPr>
            <a:xfrm>
              <a:off x="19044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2"/>
            <p:cNvSpPr/>
            <p:nvPr/>
          </p:nvSpPr>
          <p:spPr>
            <a:xfrm>
              <a:off x="20062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2"/>
            <p:cNvSpPr/>
            <p:nvPr/>
          </p:nvSpPr>
          <p:spPr>
            <a:xfrm>
              <a:off x="21077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2"/>
            <p:cNvSpPr/>
            <p:nvPr/>
          </p:nvSpPr>
          <p:spPr>
            <a:xfrm>
              <a:off x="22092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2"/>
            <p:cNvSpPr/>
            <p:nvPr/>
          </p:nvSpPr>
          <p:spPr>
            <a:xfrm>
              <a:off x="23110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2"/>
            <p:cNvSpPr/>
            <p:nvPr/>
          </p:nvSpPr>
          <p:spPr>
            <a:xfrm>
              <a:off x="24125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2"/>
            <p:cNvSpPr/>
            <p:nvPr/>
          </p:nvSpPr>
          <p:spPr>
            <a:xfrm>
              <a:off x="25140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2"/>
            <p:cNvSpPr/>
            <p:nvPr/>
          </p:nvSpPr>
          <p:spPr>
            <a:xfrm>
              <a:off x="26155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2"/>
            <p:cNvSpPr/>
            <p:nvPr/>
          </p:nvSpPr>
          <p:spPr>
            <a:xfrm>
              <a:off x="2717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2"/>
            <p:cNvSpPr/>
            <p:nvPr/>
          </p:nvSpPr>
          <p:spPr>
            <a:xfrm>
              <a:off x="28188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2"/>
            <p:cNvSpPr/>
            <p:nvPr/>
          </p:nvSpPr>
          <p:spPr>
            <a:xfrm>
              <a:off x="2920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2"/>
            <p:cNvSpPr/>
            <p:nvPr/>
          </p:nvSpPr>
          <p:spPr>
            <a:xfrm>
              <a:off x="30218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2"/>
            <p:cNvSpPr/>
            <p:nvPr/>
          </p:nvSpPr>
          <p:spPr>
            <a:xfrm>
              <a:off x="31236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2"/>
            <p:cNvSpPr/>
            <p:nvPr/>
          </p:nvSpPr>
          <p:spPr>
            <a:xfrm>
              <a:off x="32251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2"/>
            <p:cNvSpPr/>
            <p:nvPr/>
          </p:nvSpPr>
          <p:spPr>
            <a:xfrm>
              <a:off x="33266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2"/>
            <p:cNvSpPr/>
            <p:nvPr/>
          </p:nvSpPr>
          <p:spPr>
            <a:xfrm>
              <a:off x="34284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2"/>
            <p:cNvSpPr/>
            <p:nvPr/>
          </p:nvSpPr>
          <p:spPr>
            <a:xfrm>
              <a:off x="35299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2"/>
            <p:cNvSpPr/>
            <p:nvPr/>
          </p:nvSpPr>
          <p:spPr>
            <a:xfrm>
              <a:off x="36314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2"/>
            <p:cNvSpPr/>
            <p:nvPr/>
          </p:nvSpPr>
          <p:spPr>
            <a:xfrm>
              <a:off x="37329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2"/>
            <p:cNvSpPr/>
            <p:nvPr/>
          </p:nvSpPr>
          <p:spPr>
            <a:xfrm>
              <a:off x="38347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2"/>
            <p:cNvSpPr/>
            <p:nvPr/>
          </p:nvSpPr>
          <p:spPr>
            <a:xfrm>
              <a:off x="39362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2"/>
            <p:cNvSpPr/>
            <p:nvPr/>
          </p:nvSpPr>
          <p:spPr>
            <a:xfrm>
              <a:off x="40377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2"/>
            <p:cNvSpPr/>
            <p:nvPr/>
          </p:nvSpPr>
          <p:spPr>
            <a:xfrm>
              <a:off x="41392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2"/>
            <p:cNvSpPr/>
            <p:nvPr/>
          </p:nvSpPr>
          <p:spPr>
            <a:xfrm>
              <a:off x="42407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2"/>
            <p:cNvSpPr/>
            <p:nvPr/>
          </p:nvSpPr>
          <p:spPr>
            <a:xfrm>
              <a:off x="43425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2"/>
            <p:cNvSpPr/>
            <p:nvPr/>
          </p:nvSpPr>
          <p:spPr>
            <a:xfrm>
              <a:off x="44440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2"/>
            <p:cNvSpPr/>
            <p:nvPr/>
          </p:nvSpPr>
          <p:spPr>
            <a:xfrm>
              <a:off x="45455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2"/>
            <p:cNvSpPr/>
            <p:nvPr/>
          </p:nvSpPr>
          <p:spPr>
            <a:xfrm>
              <a:off x="4647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2"/>
            <p:cNvSpPr/>
            <p:nvPr/>
          </p:nvSpPr>
          <p:spPr>
            <a:xfrm>
              <a:off x="47488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2"/>
            <p:cNvSpPr/>
            <p:nvPr/>
          </p:nvSpPr>
          <p:spPr>
            <a:xfrm>
              <a:off x="4850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"/>
            <p:cNvSpPr/>
            <p:nvPr/>
          </p:nvSpPr>
          <p:spPr>
            <a:xfrm>
              <a:off x="49518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"/>
            <p:cNvSpPr/>
            <p:nvPr/>
          </p:nvSpPr>
          <p:spPr>
            <a:xfrm>
              <a:off x="50536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2"/>
            <p:cNvSpPr/>
            <p:nvPr/>
          </p:nvSpPr>
          <p:spPr>
            <a:xfrm>
              <a:off x="51551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2"/>
            <p:cNvSpPr/>
            <p:nvPr/>
          </p:nvSpPr>
          <p:spPr>
            <a:xfrm>
              <a:off x="52566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2"/>
            <p:cNvSpPr/>
            <p:nvPr/>
          </p:nvSpPr>
          <p:spPr>
            <a:xfrm>
              <a:off x="53584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"/>
            <p:cNvSpPr/>
            <p:nvPr/>
          </p:nvSpPr>
          <p:spPr>
            <a:xfrm>
              <a:off x="54599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2"/>
            <p:cNvSpPr/>
            <p:nvPr/>
          </p:nvSpPr>
          <p:spPr>
            <a:xfrm>
              <a:off x="55614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2"/>
            <p:cNvSpPr/>
            <p:nvPr/>
          </p:nvSpPr>
          <p:spPr>
            <a:xfrm>
              <a:off x="56629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2"/>
            <p:cNvSpPr/>
            <p:nvPr/>
          </p:nvSpPr>
          <p:spPr>
            <a:xfrm>
              <a:off x="57644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2"/>
            <p:cNvSpPr/>
            <p:nvPr/>
          </p:nvSpPr>
          <p:spPr>
            <a:xfrm>
              <a:off x="58662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2"/>
            <p:cNvSpPr/>
            <p:nvPr/>
          </p:nvSpPr>
          <p:spPr>
            <a:xfrm>
              <a:off x="59677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2"/>
            <p:cNvSpPr/>
            <p:nvPr/>
          </p:nvSpPr>
          <p:spPr>
            <a:xfrm>
              <a:off x="60692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2"/>
            <p:cNvSpPr/>
            <p:nvPr/>
          </p:nvSpPr>
          <p:spPr>
            <a:xfrm>
              <a:off x="61710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2"/>
            <p:cNvSpPr/>
            <p:nvPr/>
          </p:nvSpPr>
          <p:spPr>
            <a:xfrm>
              <a:off x="62725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2"/>
            <p:cNvSpPr/>
            <p:nvPr/>
          </p:nvSpPr>
          <p:spPr>
            <a:xfrm>
              <a:off x="63740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2"/>
            <p:cNvSpPr/>
            <p:nvPr/>
          </p:nvSpPr>
          <p:spPr>
            <a:xfrm>
              <a:off x="64755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2"/>
            <p:cNvSpPr/>
            <p:nvPr/>
          </p:nvSpPr>
          <p:spPr>
            <a:xfrm>
              <a:off x="6577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2"/>
            <p:cNvSpPr/>
            <p:nvPr/>
          </p:nvSpPr>
          <p:spPr>
            <a:xfrm>
              <a:off x="66788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2"/>
            <p:cNvSpPr/>
            <p:nvPr/>
          </p:nvSpPr>
          <p:spPr>
            <a:xfrm>
              <a:off x="6780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2"/>
            <p:cNvSpPr/>
            <p:nvPr/>
          </p:nvSpPr>
          <p:spPr>
            <a:xfrm>
              <a:off x="68818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77"/>
                    <a:pt x="1" y="1048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2"/>
            <p:cNvSpPr/>
            <p:nvPr/>
          </p:nvSpPr>
          <p:spPr>
            <a:xfrm>
              <a:off x="69836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2"/>
            <p:cNvSpPr/>
            <p:nvPr/>
          </p:nvSpPr>
          <p:spPr>
            <a:xfrm>
              <a:off x="70851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2"/>
            <p:cNvSpPr/>
            <p:nvPr/>
          </p:nvSpPr>
          <p:spPr>
            <a:xfrm>
              <a:off x="71866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77"/>
                    <a:pt x="1" y="1048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2"/>
            <p:cNvSpPr/>
            <p:nvPr/>
          </p:nvSpPr>
          <p:spPr>
            <a:xfrm>
              <a:off x="72884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2"/>
            <p:cNvSpPr/>
            <p:nvPr/>
          </p:nvSpPr>
          <p:spPr>
            <a:xfrm>
              <a:off x="2792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7" y="1632"/>
                    <a:pt x="2107" y="1048"/>
                  </a:cubicBezTo>
                  <a:cubicBezTo>
                    <a:pt x="2107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2"/>
            <p:cNvSpPr/>
            <p:nvPr/>
          </p:nvSpPr>
          <p:spPr>
            <a:xfrm>
              <a:off x="3807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2"/>
            <p:cNvSpPr/>
            <p:nvPr/>
          </p:nvSpPr>
          <p:spPr>
            <a:xfrm>
              <a:off x="4825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2"/>
            <p:cNvSpPr/>
            <p:nvPr/>
          </p:nvSpPr>
          <p:spPr>
            <a:xfrm>
              <a:off x="5840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2"/>
            <p:cNvSpPr/>
            <p:nvPr/>
          </p:nvSpPr>
          <p:spPr>
            <a:xfrm>
              <a:off x="6855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2"/>
            <p:cNvSpPr/>
            <p:nvPr/>
          </p:nvSpPr>
          <p:spPr>
            <a:xfrm>
              <a:off x="787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2"/>
            <p:cNvSpPr/>
            <p:nvPr/>
          </p:nvSpPr>
          <p:spPr>
            <a:xfrm>
              <a:off x="8888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2"/>
            <p:cNvSpPr/>
            <p:nvPr/>
          </p:nvSpPr>
          <p:spPr>
            <a:xfrm>
              <a:off x="990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2"/>
            <p:cNvSpPr/>
            <p:nvPr/>
          </p:nvSpPr>
          <p:spPr>
            <a:xfrm>
              <a:off x="10918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2"/>
            <p:cNvSpPr/>
            <p:nvPr/>
          </p:nvSpPr>
          <p:spPr>
            <a:xfrm>
              <a:off x="11936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2"/>
            <p:cNvSpPr/>
            <p:nvPr/>
          </p:nvSpPr>
          <p:spPr>
            <a:xfrm>
              <a:off x="12951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2"/>
            <p:cNvSpPr/>
            <p:nvPr/>
          </p:nvSpPr>
          <p:spPr>
            <a:xfrm>
              <a:off x="13966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2"/>
            <p:cNvSpPr/>
            <p:nvPr/>
          </p:nvSpPr>
          <p:spPr>
            <a:xfrm>
              <a:off x="14984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"/>
            <p:cNvSpPr/>
            <p:nvPr/>
          </p:nvSpPr>
          <p:spPr>
            <a:xfrm>
              <a:off x="15999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2"/>
            <p:cNvSpPr/>
            <p:nvPr/>
          </p:nvSpPr>
          <p:spPr>
            <a:xfrm>
              <a:off x="17014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2"/>
            <p:cNvSpPr/>
            <p:nvPr/>
          </p:nvSpPr>
          <p:spPr>
            <a:xfrm>
              <a:off x="18029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2"/>
            <p:cNvSpPr/>
            <p:nvPr/>
          </p:nvSpPr>
          <p:spPr>
            <a:xfrm>
              <a:off x="19044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2"/>
            <p:cNvSpPr/>
            <p:nvPr/>
          </p:nvSpPr>
          <p:spPr>
            <a:xfrm>
              <a:off x="20062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2"/>
            <p:cNvSpPr/>
            <p:nvPr/>
          </p:nvSpPr>
          <p:spPr>
            <a:xfrm>
              <a:off x="21077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2"/>
            <p:cNvSpPr/>
            <p:nvPr/>
          </p:nvSpPr>
          <p:spPr>
            <a:xfrm>
              <a:off x="22092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2"/>
            <p:cNvSpPr/>
            <p:nvPr/>
          </p:nvSpPr>
          <p:spPr>
            <a:xfrm>
              <a:off x="23110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2"/>
            <p:cNvSpPr/>
            <p:nvPr/>
          </p:nvSpPr>
          <p:spPr>
            <a:xfrm>
              <a:off x="24125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2"/>
            <p:cNvSpPr/>
            <p:nvPr/>
          </p:nvSpPr>
          <p:spPr>
            <a:xfrm>
              <a:off x="25140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2"/>
            <p:cNvSpPr/>
            <p:nvPr/>
          </p:nvSpPr>
          <p:spPr>
            <a:xfrm>
              <a:off x="26155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2"/>
            <p:cNvSpPr/>
            <p:nvPr/>
          </p:nvSpPr>
          <p:spPr>
            <a:xfrm>
              <a:off x="2717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2"/>
            <p:cNvSpPr/>
            <p:nvPr/>
          </p:nvSpPr>
          <p:spPr>
            <a:xfrm>
              <a:off x="28188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2"/>
            <p:cNvSpPr/>
            <p:nvPr/>
          </p:nvSpPr>
          <p:spPr>
            <a:xfrm>
              <a:off x="2920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2"/>
            <p:cNvSpPr/>
            <p:nvPr/>
          </p:nvSpPr>
          <p:spPr>
            <a:xfrm>
              <a:off x="30218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2"/>
            <p:cNvSpPr/>
            <p:nvPr/>
          </p:nvSpPr>
          <p:spPr>
            <a:xfrm>
              <a:off x="31236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2"/>
            <p:cNvSpPr/>
            <p:nvPr/>
          </p:nvSpPr>
          <p:spPr>
            <a:xfrm>
              <a:off x="32251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2"/>
            <p:cNvSpPr/>
            <p:nvPr/>
          </p:nvSpPr>
          <p:spPr>
            <a:xfrm>
              <a:off x="33266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2"/>
            <p:cNvSpPr/>
            <p:nvPr/>
          </p:nvSpPr>
          <p:spPr>
            <a:xfrm>
              <a:off x="34284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2"/>
            <p:cNvSpPr/>
            <p:nvPr/>
          </p:nvSpPr>
          <p:spPr>
            <a:xfrm>
              <a:off x="35299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2"/>
            <p:cNvSpPr/>
            <p:nvPr/>
          </p:nvSpPr>
          <p:spPr>
            <a:xfrm>
              <a:off x="36314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2"/>
            <p:cNvSpPr/>
            <p:nvPr/>
          </p:nvSpPr>
          <p:spPr>
            <a:xfrm>
              <a:off x="37329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2"/>
            <p:cNvSpPr/>
            <p:nvPr/>
          </p:nvSpPr>
          <p:spPr>
            <a:xfrm>
              <a:off x="38347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2"/>
            <p:cNvSpPr/>
            <p:nvPr/>
          </p:nvSpPr>
          <p:spPr>
            <a:xfrm>
              <a:off x="39362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2"/>
            <p:cNvSpPr/>
            <p:nvPr/>
          </p:nvSpPr>
          <p:spPr>
            <a:xfrm>
              <a:off x="40377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2"/>
            <p:cNvSpPr/>
            <p:nvPr/>
          </p:nvSpPr>
          <p:spPr>
            <a:xfrm>
              <a:off x="41392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2"/>
            <p:cNvSpPr/>
            <p:nvPr/>
          </p:nvSpPr>
          <p:spPr>
            <a:xfrm>
              <a:off x="42407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2"/>
            <p:cNvSpPr/>
            <p:nvPr/>
          </p:nvSpPr>
          <p:spPr>
            <a:xfrm>
              <a:off x="43425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2"/>
            <p:cNvSpPr/>
            <p:nvPr/>
          </p:nvSpPr>
          <p:spPr>
            <a:xfrm>
              <a:off x="44440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2"/>
            <p:cNvSpPr/>
            <p:nvPr/>
          </p:nvSpPr>
          <p:spPr>
            <a:xfrm>
              <a:off x="45455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2"/>
            <p:cNvSpPr/>
            <p:nvPr/>
          </p:nvSpPr>
          <p:spPr>
            <a:xfrm>
              <a:off x="4647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2"/>
            <p:cNvSpPr/>
            <p:nvPr/>
          </p:nvSpPr>
          <p:spPr>
            <a:xfrm>
              <a:off x="47488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2"/>
            <p:cNvSpPr/>
            <p:nvPr/>
          </p:nvSpPr>
          <p:spPr>
            <a:xfrm>
              <a:off x="4850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2"/>
            <p:cNvSpPr/>
            <p:nvPr/>
          </p:nvSpPr>
          <p:spPr>
            <a:xfrm>
              <a:off x="49518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2"/>
            <p:cNvSpPr/>
            <p:nvPr/>
          </p:nvSpPr>
          <p:spPr>
            <a:xfrm>
              <a:off x="50536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2"/>
            <p:cNvSpPr/>
            <p:nvPr/>
          </p:nvSpPr>
          <p:spPr>
            <a:xfrm>
              <a:off x="51551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2"/>
            <p:cNvSpPr/>
            <p:nvPr/>
          </p:nvSpPr>
          <p:spPr>
            <a:xfrm>
              <a:off x="52566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2"/>
            <p:cNvSpPr/>
            <p:nvPr/>
          </p:nvSpPr>
          <p:spPr>
            <a:xfrm>
              <a:off x="53584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2"/>
            <p:cNvSpPr/>
            <p:nvPr/>
          </p:nvSpPr>
          <p:spPr>
            <a:xfrm>
              <a:off x="54599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2"/>
            <p:cNvSpPr/>
            <p:nvPr/>
          </p:nvSpPr>
          <p:spPr>
            <a:xfrm>
              <a:off x="55614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2"/>
            <p:cNvSpPr/>
            <p:nvPr/>
          </p:nvSpPr>
          <p:spPr>
            <a:xfrm>
              <a:off x="56629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2"/>
            <p:cNvSpPr/>
            <p:nvPr/>
          </p:nvSpPr>
          <p:spPr>
            <a:xfrm>
              <a:off x="57644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2"/>
            <p:cNvSpPr/>
            <p:nvPr/>
          </p:nvSpPr>
          <p:spPr>
            <a:xfrm>
              <a:off x="58662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2"/>
            <p:cNvSpPr/>
            <p:nvPr/>
          </p:nvSpPr>
          <p:spPr>
            <a:xfrm>
              <a:off x="59677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2"/>
            <p:cNvSpPr/>
            <p:nvPr/>
          </p:nvSpPr>
          <p:spPr>
            <a:xfrm>
              <a:off x="60692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2"/>
            <p:cNvSpPr/>
            <p:nvPr/>
          </p:nvSpPr>
          <p:spPr>
            <a:xfrm>
              <a:off x="61710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2"/>
            <p:cNvSpPr/>
            <p:nvPr/>
          </p:nvSpPr>
          <p:spPr>
            <a:xfrm>
              <a:off x="62725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2"/>
            <p:cNvSpPr/>
            <p:nvPr/>
          </p:nvSpPr>
          <p:spPr>
            <a:xfrm>
              <a:off x="63740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2"/>
            <p:cNvSpPr/>
            <p:nvPr/>
          </p:nvSpPr>
          <p:spPr>
            <a:xfrm>
              <a:off x="64755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2"/>
            <p:cNvSpPr/>
            <p:nvPr/>
          </p:nvSpPr>
          <p:spPr>
            <a:xfrm>
              <a:off x="6577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2"/>
            <p:cNvSpPr/>
            <p:nvPr/>
          </p:nvSpPr>
          <p:spPr>
            <a:xfrm>
              <a:off x="66788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2"/>
            <p:cNvSpPr/>
            <p:nvPr/>
          </p:nvSpPr>
          <p:spPr>
            <a:xfrm>
              <a:off x="6780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2"/>
            <p:cNvSpPr/>
            <p:nvPr/>
          </p:nvSpPr>
          <p:spPr>
            <a:xfrm>
              <a:off x="68818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1" y="477"/>
                    <a:pt x="1" y="1048"/>
                  </a:cubicBezTo>
                  <a:cubicBezTo>
                    <a:pt x="1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2"/>
            <p:cNvSpPr/>
            <p:nvPr/>
          </p:nvSpPr>
          <p:spPr>
            <a:xfrm>
              <a:off x="69836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2"/>
            <p:cNvSpPr/>
            <p:nvPr/>
          </p:nvSpPr>
          <p:spPr>
            <a:xfrm>
              <a:off x="70851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2"/>
            <p:cNvSpPr/>
            <p:nvPr/>
          </p:nvSpPr>
          <p:spPr>
            <a:xfrm>
              <a:off x="71866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1" y="477"/>
                    <a:pt x="1" y="1048"/>
                  </a:cubicBezTo>
                  <a:cubicBezTo>
                    <a:pt x="1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2"/>
            <p:cNvSpPr/>
            <p:nvPr/>
          </p:nvSpPr>
          <p:spPr>
            <a:xfrm>
              <a:off x="72884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2"/>
            <p:cNvSpPr/>
            <p:nvPr/>
          </p:nvSpPr>
          <p:spPr>
            <a:xfrm>
              <a:off x="2792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7" y="1632"/>
                    <a:pt x="2107" y="1048"/>
                  </a:cubicBezTo>
                  <a:cubicBezTo>
                    <a:pt x="2107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2"/>
            <p:cNvSpPr/>
            <p:nvPr/>
          </p:nvSpPr>
          <p:spPr>
            <a:xfrm>
              <a:off x="3807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2"/>
            <p:cNvSpPr/>
            <p:nvPr/>
          </p:nvSpPr>
          <p:spPr>
            <a:xfrm>
              <a:off x="4825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2"/>
            <p:cNvSpPr/>
            <p:nvPr/>
          </p:nvSpPr>
          <p:spPr>
            <a:xfrm>
              <a:off x="5840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2"/>
            <p:cNvSpPr/>
            <p:nvPr/>
          </p:nvSpPr>
          <p:spPr>
            <a:xfrm>
              <a:off x="6855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2"/>
            <p:cNvSpPr/>
            <p:nvPr/>
          </p:nvSpPr>
          <p:spPr>
            <a:xfrm>
              <a:off x="787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2"/>
            <p:cNvSpPr/>
            <p:nvPr/>
          </p:nvSpPr>
          <p:spPr>
            <a:xfrm>
              <a:off x="8888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2"/>
            <p:cNvSpPr/>
            <p:nvPr/>
          </p:nvSpPr>
          <p:spPr>
            <a:xfrm>
              <a:off x="990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2"/>
            <p:cNvSpPr/>
            <p:nvPr/>
          </p:nvSpPr>
          <p:spPr>
            <a:xfrm>
              <a:off x="10918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2"/>
            <p:cNvSpPr/>
            <p:nvPr/>
          </p:nvSpPr>
          <p:spPr>
            <a:xfrm>
              <a:off x="11936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2"/>
            <p:cNvSpPr/>
            <p:nvPr/>
          </p:nvSpPr>
          <p:spPr>
            <a:xfrm>
              <a:off x="12951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2"/>
            <p:cNvSpPr/>
            <p:nvPr/>
          </p:nvSpPr>
          <p:spPr>
            <a:xfrm>
              <a:off x="13966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2"/>
            <p:cNvSpPr/>
            <p:nvPr/>
          </p:nvSpPr>
          <p:spPr>
            <a:xfrm>
              <a:off x="14984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2"/>
            <p:cNvSpPr/>
            <p:nvPr/>
          </p:nvSpPr>
          <p:spPr>
            <a:xfrm>
              <a:off x="15999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2"/>
            <p:cNvSpPr/>
            <p:nvPr/>
          </p:nvSpPr>
          <p:spPr>
            <a:xfrm>
              <a:off x="17014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2"/>
            <p:cNvSpPr/>
            <p:nvPr/>
          </p:nvSpPr>
          <p:spPr>
            <a:xfrm>
              <a:off x="18029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2"/>
            <p:cNvSpPr/>
            <p:nvPr/>
          </p:nvSpPr>
          <p:spPr>
            <a:xfrm>
              <a:off x="19044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2"/>
            <p:cNvSpPr/>
            <p:nvPr/>
          </p:nvSpPr>
          <p:spPr>
            <a:xfrm>
              <a:off x="20062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2"/>
            <p:cNvSpPr/>
            <p:nvPr/>
          </p:nvSpPr>
          <p:spPr>
            <a:xfrm>
              <a:off x="21077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2"/>
            <p:cNvSpPr/>
            <p:nvPr/>
          </p:nvSpPr>
          <p:spPr>
            <a:xfrm>
              <a:off x="22092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2"/>
            <p:cNvSpPr/>
            <p:nvPr/>
          </p:nvSpPr>
          <p:spPr>
            <a:xfrm>
              <a:off x="23110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2"/>
            <p:cNvSpPr/>
            <p:nvPr/>
          </p:nvSpPr>
          <p:spPr>
            <a:xfrm>
              <a:off x="24125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2"/>
            <p:cNvSpPr/>
            <p:nvPr/>
          </p:nvSpPr>
          <p:spPr>
            <a:xfrm>
              <a:off x="25140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2"/>
            <p:cNvSpPr/>
            <p:nvPr/>
          </p:nvSpPr>
          <p:spPr>
            <a:xfrm>
              <a:off x="26155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2"/>
            <p:cNvSpPr/>
            <p:nvPr/>
          </p:nvSpPr>
          <p:spPr>
            <a:xfrm>
              <a:off x="2717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2"/>
            <p:cNvSpPr/>
            <p:nvPr/>
          </p:nvSpPr>
          <p:spPr>
            <a:xfrm>
              <a:off x="28188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2"/>
            <p:cNvSpPr/>
            <p:nvPr/>
          </p:nvSpPr>
          <p:spPr>
            <a:xfrm>
              <a:off x="2920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2"/>
            <p:cNvSpPr/>
            <p:nvPr/>
          </p:nvSpPr>
          <p:spPr>
            <a:xfrm>
              <a:off x="30218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2"/>
            <p:cNvSpPr/>
            <p:nvPr/>
          </p:nvSpPr>
          <p:spPr>
            <a:xfrm>
              <a:off x="31236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2"/>
            <p:cNvSpPr/>
            <p:nvPr/>
          </p:nvSpPr>
          <p:spPr>
            <a:xfrm>
              <a:off x="32251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2"/>
            <p:cNvSpPr/>
            <p:nvPr/>
          </p:nvSpPr>
          <p:spPr>
            <a:xfrm>
              <a:off x="33266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2"/>
            <p:cNvSpPr/>
            <p:nvPr/>
          </p:nvSpPr>
          <p:spPr>
            <a:xfrm>
              <a:off x="34284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2"/>
            <p:cNvSpPr/>
            <p:nvPr/>
          </p:nvSpPr>
          <p:spPr>
            <a:xfrm>
              <a:off x="35299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2"/>
            <p:cNvSpPr/>
            <p:nvPr/>
          </p:nvSpPr>
          <p:spPr>
            <a:xfrm>
              <a:off x="36314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2"/>
            <p:cNvSpPr/>
            <p:nvPr/>
          </p:nvSpPr>
          <p:spPr>
            <a:xfrm>
              <a:off x="37329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2"/>
            <p:cNvSpPr/>
            <p:nvPr/>
          </p:nvSpPr>
          <p:spPr>
            <a:xfrm>
              <a:off x="38347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2"/>
            <p:cNvSpPr/>
            <p:nvPr/>
          </p:nvSpPr>
          <p:spPr>
            <a:xfrm>
              <a:off x="39362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2"/>
            <p:cNvSpPr/>
            <p:nvPr/>
          </p:nvSpPr>
          <p:spPr>
            <a:xfrm>
              <a:off x="40377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2"/>
            <p:cNvSpPr/>
            <p:nvPr/>
          </p:nvSpPr>
          <p:spPr>
            <a:xfrm>
              <a:off x="41392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2"/>
            <p:cNvSpPr/>
            <p:nvPr/>
          </p:nvSpPr>
          <p:spPr>
            <a:xfrm>
              <a:off x="42407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2"/>
            <p:cNvSpPr/>
            <p:nvPr/>
          </p:nvSpPr>
          <p:spPr>
            <a:xfrm>
              <a:off x="43425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2"/>
            <p:cNvSpPr/>
            <p:nvPr/>
          </p:nvSpPr>
          <p:spPr>
            <a:xfrm>
              <a:off x="44440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2"/>
            <p:cNvSpPr/>
            <p:nvPr/>
          </p:nvSpPr>
          <p:spPr>
            <a:xfrm>
              <a:off x="45455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2"/>
            <p:cNvSpPr/>
            <p:nvPr/>
          </p:nvSpPr>
          <p:spPr>
            <a:xfrm>
              <a:off x="4647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2"/>
            <p:cNvSpPr/>
            <p:nvPr/>
          </p:nvSpPr>
          <p:spPr>
            <a:xfrm>
              <a:off x="47488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2"/>
            <p:cNvSpPr/>
            <p:nvPr/>
          </p:nvSpPr>
          <p:spPr>
            <a:xfrm>
              <a:off x="4850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2"/>
            <p:cNvSpPr/>
            <p:nvPr/>
          </p:nvSpPr>
          <p:spPr>
            <a:xfrm>
              <a:off x="49518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2"/>
            <p:cNvSpPr/>
            <p:nvPr/>
          </p:nvSpPr>
          <p:spPr>
            <a:xfrm>
              <a:off x="50536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2"/>
            <p:cNvSpPr/>
            <p:nvPr/>
          </p:nvSpPr>
          <p:spPr>
            <a:xfrm>
              <a:off x="51551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2"/>
            <p:cNvSpPr/>
            <p:nvPr/>
          </p:nvSpPr>
          <p:spPr>
            <a:xfrm>
              <a:off x="52566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2"/>
            <p:cNvSpPr/>
            <p:nvPr/>
          </p:nvSpPr>
          <p:spPr>
            <a:xfrm>
              <a:off x="53584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2"/>
            <p:cNvSpPr/>
            <p:nvPr/>
          </p:nvSpPr>
          <p:spPr>
            <a:xfrm>
              <a:off x="54599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2"/>
            <p:cNvSpPr/>
            <p:nvPr/>
          </p:nvSpPr>
          <p:spPr>
            <a:xfrm>
              <a:off x="55614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2"/>
            <p:cNvSpPr/>
            <p:nvPr/>
          </p:nvSpPr>
          <p:spPr>
            <a:xfrm>
              <a:off x="56629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2"/>
            <p:cNvSpPr/>
            <p:nvPr/>
          </p:nvSpPr>
          <p:spPr>
            <a:xfrm>
              <a:off x="57644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2"/>
            <p:cNvSpPr/>
            <p:nvPr/>
          </p:nvSpPr>
          <p:spPr>
            <a:xfrm>
              <a:off x="58662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2"/>
            <p:cNvSpPr/>
            <p:nvPr/>
          </p:nvSpPr>
          <p:spPr>
            <a:xfrm>
              <a:off x="59677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2"/>
            <p:cNvSpPr/>
            <p:nvPr/>
          </p:nvSpPr>
          <p:spPr>
            <a:xfrm>
              <a:off x="60692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2"/>
            <p:cNvSpPr/>
            <p:nvPr/>
          </p:nvSpPr>
          <p:spPr>
            <a:xfrm>
              <a:off x="61710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2"/>
            <p:cNvSpPr/>
            <p:nvPr/>
          </p:nvSpPr>
          <p:spPr>
            <a:xfrm>
              <a:off x="62725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2"/>
            <p:cNvSpPr/>
            <p:nvPr/>
          </p:nvSpPr>
          <p:spPr>
            <a:xfrm>
              <a:off x="63740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2"/>
            <p:cNvSpPr/>
            <p:nvPr/>
          </p:nvSpPr>
          <p:spPr>
            <a:xfrm>
              <a:off x="64755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2"/>
            <p:cNvSpPr/>
            <p:nvPr/>
          </p:nvSpPr>
          <p:spPr>
            <a:xfrm>
              <a:off x="6577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2"/>
            <p:cNvSpPr/>
            <p:nvPr/>
          </p:nvSpPr>
          <p:spPr>
            <a:xfrm>
              <a:off x="66788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2"/>
            <p:cNvSpPr/>
            <p:nvPr/>
          </p:nvSpPr>
          <p:spPr>
            <a:xfrm>
              <a:off x="6780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2"/>
            <p:cNvSpPr/>
            <p:nvPr/>
          </p:nvSpPr>
          <p:spPr>
            <a:xfrm>
              <a:off x="68818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1" y="477"/>
                    <a:pt x="1" y="1048"/>
                  </a:cubicBezTo>
                  <a:cubicBezTo>
                    <a:pt x="1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2"/>
            <p:cNvSpPr/>
            <p:nvPr/>
          </p:nvSpPr>
          <p:spPr>
            <a:xfrm>
              <a:off x="69836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2"/>
            <p:cNvSpPr/>
            <p:nvPr/>
          </p:nvSpPr>
          <p:spPr>
            <a:xfrm>
              <a:off x="70851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2"/>
            <p:cNvSpPr/>
            <p:nvPr/>
          </p:nvSpPr>
          <p:spPr>
            <a:xfrm>
              <a:off x="71866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1" y="477"/>
                    <a:pt x="1" y="1048"/>
                  </a:cubicBezTo>
                  <a:cubicBezTo>
                    <a:pt x="1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2"/>
            <p:cNvSpPr/>
            <p:nvPr/>
          </p:nvSpPr>
          <p:spPr>
            <a:xfrm>
              <a:off x="72884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2"/>
            <p:cNvSpPr/>
            <p:nvPr/>
          </p:nvSpPr>
          <p:spPr>
            <a:xfrm>
              <a:off x="2792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7" y="1632"/>
                    <a:pt x="2107" y="1061"/>
                  </a:cubicBezTo>
                  <a:cubicBezTo>
                    <a:pt x="2107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2"/>
            <p:cNvSpPr/>
            <p:nvPr/>
          </p:nvSpPr>
          <p:spPr>
            <a:xfrm>
              <a:off x="3807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2"/>
            <p:cNvSpPr/>
            <p:nvPr/>
          </p:nvSpPr>
          <p:spPr>
            <a:xfrm>
              <a:off x="4825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2"/>
            <p:cNvSpPr/>
            <p:nvPr/>
          </p:nvSpPr>
          <p:spPr>
            <a:xfrm>
              <a:off x="5840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2"/>
            <p:cNvSpPr/>
            <p:nvPr/>
          </p:nvSpPr>
          <p:spPr>
            <a:xfrm>
              <a:off x="6855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2"/>
            <p:cNvSpPr/>
            <p:nvPr/>
          </p:nvSpPr>
          <p:spPr>
            <a:xfrm>
              <a:off x="787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2"/>
            <p:cNvSpPr/>
            <p:nvPr/>
          </p:nvSpPr>
          <p:spPr>
            <a:xfrm>
              <a:off x="8888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2"/>
            <p:cNvSpPr/>
            <p:nvPr/>
          </p:nvSpPr>
          <p:spPr>
            <a:xfrm>
              <a:off x="990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2"/>
            <p:cNvSpPr/>
            <p:nvPr/>
          </p:nvSpPr>
          <p:spPr>
            <a:xfrm>
              <a:off x="10918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2"/>
            <p:cNvSpPr/>
            <p:nvPr/>
          </p:nvSpPr>
          <p:spPr>
            <a:xfrm>
              <a:off x="11936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2"/>
            <p:cNvSpPr/>
            <p:nvPr/>
          </p:nvSpPr>
          <p:spPr>
            <a:xfrm>
              <a:off x="12951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2"/>
            <p:cNvSpPr/>
            <p:nvPr/>
          </p:nvSpPr>
          <p:spPr>
            <a:xfrm>
              <a:off x="13966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2"/>
            <p:cNvSpPr/>
            <p:nvPr/>
          </p:nvSpPr>
          <p:spPr>
            <a:xfrm>
              <a:off x="14984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2"/>
            <p:cNvSpPr/>
            <p:nvPr/>
          </p:nvSpPr>
          <p:spPr>
            <a:xfrm>
              <a:off x="15999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2"/>
            <p:cNvSpPr/>
            <p:nvPr/>
          </p:nvSpPr>
          <p:spPr>
            <a:xfrm>
              <a:off x="17014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2"/>
            <p:cNvSpPr/>
            <p:nvPr/>
          </p:nvSpPr>
          <p:spPr>
            <a:xfrm>
              <a:off x="18029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2"/>
            <p:cNvSpPr/>
            <p:nvPr/>
          </p:nvSpPr>
          <p:spPr>
            <a:xfrm>
              <a:off x="19044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2"/>
            <p:cNvSpPr/>
            <p:nvPr/>
          </p:nvSpPr>
          <p:spPr>
            <a:xfrm>
              <a:off x="20062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2"/>
            <p:cNvSpPr/>
            <p:nvPr/>
          </p:nvSpPr>
          <p:spPr>
            <a:xfrm>
              <a:off x="21077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2"/>
            <p:cNvSpPr/>
            <p:nvPr/>
          </p:nvSpPr>
          <p:spPr>
            <a:xfrm>
              <a:off x="22092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2"/>
            <p:cNvSpPr/>
            <p:nvPr/>
          </p:nvSpPr>
          <p:spPr>
            <a:xfrm>
              <a:off x="23110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2"/>
            <p:cNvSpPr/>
            <p:nvPr/>
          </p:nvSpPr>
          <p:spPr>
            <a:xfrm>
              <a:off x="24125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2"/>
            <p:cNvSpPr/>
            <p:nvPr/>
          </p:nvSpPr>
          <p:spPr>
            <a:xfrm>
              <a:off x="25140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2"/>
            <p:cNvSpPr/>
            <p:nvPr/>
          </p:nvSpPr>
          <p:spPr>
            <a:xfrm>
              <a:off x="26155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2"/>
            <p:cNvSpPr/>
            <p:nvPr/>
          </p:nvSpPr>
          <p:spPr>
            <a:xfrm>
              <a:off x="2717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2"/>
            <p:cNvSpPr/>
            <p:nvPr/>
          </p:nvSpPr>
          <p:spPr>
            <a:xfrm>
              <a:off x="28188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2"/>
            <p:cNvSpPr/>
            <p:nvPr/>
          </p:nvSpPr>
          <p:spPr>
            <a:xfrm>
              <a:off x="2920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2"/>
            <p:cNvSpPr/>
            <p:nvPr/>
          </p:nvSpPr>
          <p:spPr>
            <a:xfrm>
              <a:off x="30218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2"/>
            <p:cNvSpPr/>
            <p:nvPr/>
          </p:nvSpPr>
          <p:spPr>
            <a:xfrm>
              <a:off x="31236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2"/>
            <p:cNvSpPr/>
            <p:nvPr/>
          </p:nvSpPr>
          <p:spPr>
            <a:xfrm>
              <a:off x="32251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2"/>
            <p:cNvSpPr/>
            <p:nvPr/>
          </p:nvSpPr>
          <p:spPr>
            <a:xfrm>
              <a:off x="33266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2"/>
            <p:cNvSpPr/>
            <p:nvPr/>
          </p:nvSpPr>
          <p:spPr>
            <a:xfrm>
              <a:off x="34284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2"/>
            <p:cNvSpPr/>
            <p:nvPr/>
          </p:nvSpPr>
          <p:spPr>
            <a:xfrm>
              <a:off x="35299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2"/>
            <p:cNvSpPr/>
            <p:nvPr/>
          </p:nvSpPr>
          <p:spPr>
            <a:xfrm>
              <a:off x="36314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2"/>
            <p:cNvSpPr/>
            <p:nvPr/>
          </p:nvSpPr>
          <p:spPr>
            <a:xfrm>
              <a:off x="37329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2"/>
            <p:cNvSpPr/>
            <p:nvPr/>
          </p:nvSpPr>
          <p:spPr>
            <a:xfrm>
              <a:off x="38347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2"/>
            <p:cNvSpPr/>
            <p:nvPr/>
          </p:nvSpPr>
          <p:spPr>
            <a:xfrm>
              <a:off x="39362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2"/>
            <p:cNvSpPr/>
            <p:nvPr/>
          </p:nvSpPr>
          <p:spPr>
            <a:xfrm>
              <a:off x="40377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2"/>
            <p:cNvSpPr/>
            <p:nvPr/>
          </p:nvSpPr>
          <p:spPr>
            <a:xfrm>
              <a:off x="41392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2"/>
            <p:cNvSpPr/>
            <p:nvPr/>
          </p:nvSpPr>
          <p:spPr>
            <a:xfrm>
              <a:off x="42407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1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2"/>
            <p:cNvSpPr/>
            <p:nvPr/>
          </p:nvSpPr>
          <p:spPr>
            <a:xfrm>
              <a:off x="43425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2"/>
            <p:cNvSpPr/>
            <p:nvPr/>
          </p:nvSpPr>
          <p:spPr>
            <a:xfrm>
              <a:off x="44440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2"/>
            <p:cNvSpPr/>
            <p:nvPr/>
          </p:nvSpPr>
          <p:spPr>
            <a:xfrm>
              <a:off x="45455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1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2"/>
            <p:cNvSpPr/>
            <p:nvPr/>
          </p:nvSpPr>
          <p:spPr>
            <a:xfrm>
              <a:off x="4647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1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2"/>
            <p:cNvSpPr/>
            <p:nvPr/>
          </p:nvSpPr>
          <p:spPr>
            <a:xfrm>
              <a:off x="47488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2"/>
            <p:cNvSpPr/>
            <p:nvPr/>
          </p:nvSpPr>
          <p:spPr>
            <a:xfrm>
              <a:off x="4850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2"/>
            <p:cNvSpPr/>
            <p:nvPr/>
          </p:nvSpPr>
          <p:spPr>
            <a:xfrm>
              <a:off x="49518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1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2"/>
            <p:cNvSpPr/>
            <p:nvPr/>
          </p:nvSpPr>
          <p:spPr>
            <a:xfrm>
              <a:off x="50536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1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2"/>
            <p:cNvSpPr/>
            <p:nvPr/>
          </p:nvSpPr>
          <p:spPr>
            <a:xfrm>
              <a:off x="51551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2"/>
            <p:cNvSpPr/>
            <p:nvPr/>
          </p:nvSpPr>
          <p:spPr>
            <a:xfrm>
              <a:off x="52566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2"/>
            <p:cNvSpPr/>
            <p:nvPr/>
          </p:nvSpPr>
          <p:spPr>
            <a:xfrm>
              <a:off x="53584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1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2"/>
            <p:cNvSpPr/>
            <p:nvPr/>
          </p:nvSpPr>
          <p:spPr>
            <a:xfrm>
              <a:off x="54599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2"/>
            <p:cNvSpPr/>
            <p:nvPr/>
          </p:nvSpPr>
          <p:spPr>
            <a:xfrm>
              <a:off x="55614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2"/>
            <p:cNvSpPr/>
            <p:nvPr/>
          </p:nvSpPr>
          <p:spPr>
            <a:xfrm>
              <a:off x="56629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2"/>
            <p:cNvSpPr/>
            <p:nvPr/>
          </p:nvSpPr>
          <p:spPr>
            <a:xfrm>
              <a:off x="57644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1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2"/>
            <p:cNvSpPr/>
            <p:nvPr/>
          </p:nvSpPr>
          <p:spPr>
            <a:xfrm>
              <a:off x="58662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2"/>
            <p:cNvSpPr/>
            <p:nvPr/>
          </p:nvSpPr>
          <p:spPr>
            <a:xfrm>
              <a:off x="59677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2"/>
            <p:cNvSpPr/>
            <p:nvPr/>
          </p:nvSpPr>
          <p:spPr>
            <a:xfrm>
              <a:off x="60692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1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2"/>
            <p:cNvSpPr/>
            <p:nvPr/>
          </p:nvSpPr>
          <p:spPr>
            <a:xfrm>
              <a:off x="61710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1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2"/>
            <p:cNvSpPr/>
            <p:nvPr/>
          </p:nvSpPr>
          <p:spPr>
            <a:xfrm>
              <a:off x="62725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2"/>
            <p:cNvSpPr/>
            <p:nvPr/>
          </p:nvSpPr>
          <p:spPr>
            <a:xfrm>
              <a:off x="63740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2"/>
            <p:cNvSpPr/>
            <p:nvPr/>
          </p:nvSpPr>
          <p:spPr>
            <a:xfrm>
              <a:off x="64755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1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2"/>
            <p:cNvSpPr/>
            <p:nvPr/>
          </p:nvSpPr>
          <p:spPr>
            <a:xfrm>
              <a:off x="6577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1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2"/>
            <p:cNvSpPr/>
            <p:nvPr/>
          </p:nvSpPr>
          <p:spPr>
            <a:xfrm>
              <a:off x="66788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2"/>
            <p:cNvSpPr/>
            <p:nvPr/>
          </p:nvSpPr>
          <p:spPr>
            <a:xfrm>
              <a:off x="6780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2"/>
            <p:cNvSpPr/>
            <p:nvPr/>
          </p:nvSpPr>
          <p:spPr>
            <a:xfrm>
              <a:off x="68818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1" y="477"/>
                    <a:pt x="1" y="1061"/>
                  </a:cubicBezTo>
                  <a:cubicBezTo>
                    <a:pt x="1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1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2"/>
            <p:cNvSpPr/>
            <p:nvPr/>
          </p:nvSpPr>
          <p:spPr>
            <a:xfrm>
              <a:off x="69836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1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2"/>
            <p:cNvSpPr/>
            <p:nvPr/>
          </p:nvSpPr>
          <p:spPr>
            <a:xfrm>
              <a:off x="70851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2"/>
            <p:cNvSpPr/>
            <p:nvPr/>
          </p:nvSpPr>
          <p:spPr>
            <a:xfrm>
              <a:off x="71866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1" y="477"/>
                    <a:pt x="1" y="1061"/>
                  </a:cubicBezTo>
                  <a:cubicBezTo>
                    <a:pt x="1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2"/>
            <p:cNvSpPr/>
            <p:nvPr/>
          </p:nvSpPr>
          <p:spPr>
            <a:xfrm>
              <a:off x="72884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1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2"/>
            <p:cNvSpPr/>
            <p:nvPr/>
          </p:nvSpPr>
          <p:spPr>
            <a:xfrm>
              <a:off x="2792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7" y="1620"/>
                    <a:pt x="2107" y="1049"/>
                  </a:cubicBezTo>
                  <a:cubicBezTo>
                    <a:pt x="2107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2"/>
            <p:cNvSpPr/>
            <p:nvPr/>
          </p:nvSpPr>
          <p:spPr>
            <a:xfrm>
              <a:off x="3807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2"/>
            <p:cNvSpPr/>
            <p:nvPr/>
          </p:nvSpPr>
          <p:spPr>
            <a:xfrm>
              <a:off x="4825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2"/>
            <p:cNvSpPr/>
            <p:nvPr/>
          </p:nvSpPr>
          <p:spPr>
            <a:xfrm>
              <a:off x="5840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2"/>
            <p:cNvSpPr/>
            <p:nvPr/>
          </p:nvSpPr>
          <p:spPr>
            <a:xfrm>
              <a:off x="6855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2"/>
            <p:cNvSpPr/>
            <p:nvPr/>
          </p:nvSpPr>
          <p:spPr>
            <a:xfrm>
              <a:off x="787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2"/>
            <p:cNvSpPr/>
            <p:nvPr/>
          </p:nvSpPr>
          <p:spPr>
            <a:xfrm>
              <a:off x="8888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2"/>
            <p:cNvSpPr/>
            <p:nvPr/>
          </p:nvSpPr>
          <p:spPr>
            <a:xfrm>
              <a:off x="990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2"/>
            <p:cNvSpPr/>
            <p:nvPr/>
          </p:nvSpPr>
          <p:spPr>
            <a:xfrm>
              <a:off x="10918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2"/>
            <p:cNvSpPr/>
            <p:nvPr/>
          </p:nvSpPr>
          <p:spPr>
            <a:xfrm>
              <a:off x="11936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2"/>
            <p:cNvSpPr/>
            <p:nvPr/>
          </p:nvSpPr>
          <p:spPr>
            <a:xfrm>
              <a:off x="12951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2"/>
            <p:cNvSpPr/>
            <p:nvPr/>
          </p:nvSpPr>
          <p:spPr>
            <a:xfrm>
              <a:off x="13966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2"/>
            <p:cNvSpPr/>
            <p:nvPr/>
          </p:nvSpPr>
          <p:spPr>
            <a:xfrm>
              <a:off x="14984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2"/>
            <p:cNvSpPr/>
            <p:nvPr/>
          </p:nvSpPr>
          <p:spPr>
            <a:xfrm>
              <a:off x="15999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2"/>
            <p:cNvSpPr/>
            <p:nvPr/>
          </p:nvSpPr>
          <p:spPr>
            <a:xfrm>
              <a:off x="17014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2"/>
            <p:cNvSpPr/>
            <p:nvPr/>
          </p:nvSpPr>
          <p:spPr>
            <a:xfrm>
              <a:off x="18029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2"/>
            <p:cNvSpPr/>
            <p:nvPr/>
          </p:nvSpPr>
          <p:spPr>
            <a:xfrm>
              <a:off x="19044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2"/>
            <p:cNvSpPr/>
            <p:nvPr/>
          </p:nvSpPr>
          <p:spPr>
            <a:xfrm>
              <a:off x="20062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2"/>
            <p:cNvSpPr/>
            <p:nvPr/>
          </p:nvSpPr>
          <p:spPr>
            <a:xfrm>
              <a:off x="21077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2"/>
            <p:cNvSpPr/>
            <p:nvPr/>
          </p:nvSpPr>
          <p:spPr>
            <a:xfrm>
              <a:off x="22092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2"/>
            <p:cNvSpPr/>
            <p:nvPr/>
          </p:nvSpPr>
          <p:spPr>
            <a:xfrm>
              <a:off x="23110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2"/>
            <p:cNvSpPr/>
            <p:nvPr/>
          </p:nvSpPr>
          <p:spPr>
            <a:xfrm>
              <a:off x="24125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2"/>
            <p:cNvSpPr/>
            <p:nvPr/>
          </p:nvSpPr>
          <p:spPr>
            <a:xfrm>
              <a:off x="25140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2"/>
            <p:cNvSpPr/>
            <p:nvPr/>
          </p:nvSpPr>
          <p:spPr>
            <a:xfrm>
              <a:off x="26155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2"/>
            <p:cNvSpPr/>
            <p:nvPr/>
          </p:nvSpPr>
          <p:spPr>
            <a:xfrm>
              <a:off x="2717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2"/>
            <p:cNvSpPr/>
            <p:nvPr/>
          </p:nvSpPr>
          <p:spPr>
            <a:xfrm>
              <a:off x="28188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2"/>
            <p:cNvSpPr/>
            <p:nvPr/>
          </p:nvSpPr>
          <p:spPr>
            <a:xfrm>
              <a:off x="2920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2"/>
            <p:cNvSpPr/>
            <p:nvPr/>
          </p:nvSpPr>
          <p:spPr>
            <a:xfrm>
              <a:off x="30218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2"/>
            <p:cNvSpPr/>
            <p:nvPr/>
          </p:nvSpPr>
          <p:spPr>
            <a:xfrm>
              <a:off x="31236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2"/>
            <p:cNvSpPr/>
            <p:nvPr/>
          </p:nvSpPr>
          <p:spPr>
            <a:xfrm>
              <a:off x="32251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2"/>
            <p:cNvSpPr/>
            <p:nvPr/>
          </p:nvSpPr>
          <p:spPr>
            <a:xfrm>
              <a:off x="33266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2"/>
            <p:cNvSpPr/>
            <p:nvPr/>
          </p:nvSpPr>
          <p:spPr>
            <a:xfrm>
              <a:off x="34284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2"/>
            <p:cNvSpPr/>
            <p:nvPr/>
          </p:nvSpPr>
          <p:spPr>
            <a:xfrm>
              <a:off x="35299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2"/>
            <p:cNvSpPr/>
            <p:nvPr/>
          </p:nvSpPr>
          <p:spPr>
            <a:xfrm>
              <a:off x="36314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2"/>
            <p:cNvSpPr/>
            <p:nvPr/>
          </p:nvSpPr>
          <p:spPr>
            <a:xfrm>
              <a:off x="37329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2"/>
            <p:cNvSpPr/>
            <p:nvPr/>
          </p:nvSpPr>
          <p:spPr>
            <a:xfrm>
              <a:off x="38347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2"/>
            <p:cNvSpPr/>
            <p:nvPr/>
          </p:nvSpPr>
          <p:spPr>
            <a:xfrm>
              <a:off x="39362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2"/>
            <p:cNvSpPr/>
            <p:nvPr/>
          </p:nvSpPr>
          <p:spPr>
            <a:xfrm>
              <a:off x="40377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2"/>
            <p:cNvSpPr/>
            <p:nvPr/>
          </p:nvSpPr>
          <p:spPr>
            <a:xfrm>
              <a:off x="41392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2"/>
            <p:cNvSpPr/>
            <p:nvPr/>
          </p:nvSpPr>
          <p:spPr>
            <a:xfrm>
              <a:off x="42407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2"/>
            <p:cNvSpPr/>
            <p:nvPr/>
          </p:nvSpPr>
          <p:spPr>
            <a:xfrm>
              <a:off x="43425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2"/>
            <p:cNvSpPr/>
            <p:nvPr/>
          </p:nvSpPr>
          <p:spPr>
            <a:xfrm>
              <a:off x="44440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2"/>
            <p:cNvSpPr/>
            <p:nvPr/>
          </p:nvSpPr>
          <p:spPr>
            <a:xfrm>
              <a:off x="45455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2"/>
            <p:cNvSpPr/>
            <p:nvPr/>
          </p:nvSpPr>
          <p:spPr>
            <a:xfrm>
              <a:off x="4647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2"/>
            <p:cNvSpPr/>
            <p:nvPr/>
          </p:nvSpPr>
          <p:spPr>
            <a:xfrm>
              <a:off x="47488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2"/>
            <p:cNvSpPr/>
            <p:nvPr/>
          </p:nvSpPr>
          <p:spPr>
            <a:xfrm>
              <a:off x="4850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2"/>
            <p:cNvSpPr/>
            <p:nvPr/>
          </p:nvSpPr>
          <p:spPr>
            <a:xfrm>
              <a:off x="49518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9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2"/>
            <p:cNvSpPr/>
            <p:nvPr/>
          </p:nvSpPr>
          <p:spPr>
            <a:xfrm>
              <a:off x="50536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2"/>
            <p:cNvSpPr/>
            <p:nvPr/>
          </p:nvSpPr>
          <p:spPr>
            <a:xfrm>
              <a:off x="51551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2"/>
            <p:cNvSpPr/>
            <p:nvPr/>
          </p:nvSpPr>
          <p:spPr>
            <a:xfrm>
              <a:off x="52566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2"/>
            <p:cNvSpPr/>
            <p:nvPr/>
          </p:nvSpPr>
          <p:spPr>
            <a:xfrm>
              <a:off x="53584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2"/>
            <p:cNvSpPr/>
            <p:nvPr/>
          </p:nvSpPr>
          <p:spPr>
            <a:xfrm>
              <a:off x="54599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2"/>
            <p:cNvSpPr/>
            <p:nvPr/>
          </p:nvSpPr>
          <p:spPr>
            <a:xfrm>
              <a:off x="55614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2"/>
            <p:cNvSpPr/>
            <p:nvPr/>
          </p:nvSpPr>
          <p:spPr>
            <a:xfrm>
              <a:off x="56629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2"/>
            <p:cNvSpPr/>
            <p:nvPr/>
          </p:nvSpPr>
          <p:spPr>
            <a:xfrm>
              <a:off x="57644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2"/>
            <p:cNvSpPr/>
            <p:nvPr/>
          </p:nvSpPr>
          <p:spPr>
            <a:xfrm>
              <a:off x="58662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2"/>
            <p:cNvSpPr/>
            <p:nvPr/>
          </p:nvSpPr>
          <p:spPr>
            <a:xfrm>
              <a:off x="59677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2"/>
            <p:cNvSpPr/>
            <p:nvPr/>
          </p:nvSpPr>
          <p:spPr>
            <a:xfrm>
              <a:off x="60692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9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2"/>
            <p:cNvSpPr/>
            <p:nvPr/>
          </p:nvSpPr>
          <p:spPr>
            <a:xfrm>
              <a:off x="61710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2"/>
            <p:cNvSpPr/>
            <p:nvPr/>
          </p:nvSpPr>
          <p:spPr>
            <a:xfrm>
              <a:off x="62725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2"/>
            <p:cNvSpPr/>
            <p:nvPr/>
          </p:nvSpPr>
          <p:spPr>
            <a:xfrm>
              <a:off x="63740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2"/>
            <p:cNvSpPr/>
            <p:nvPr/>
          </p:nvSpPr>
          <p:spPr>
            <a:xfrm>
              <a:off x="64755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9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2"/>
            <p:cNvSpPr/>
            <p:nvPr/>
          </p:nvSpPr>
          <p:spPr>
            <a:xfrm>
              <a:off x="6577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2"/>
            <p:cNvSpPr/>
            <p:nvPr/>
          </p:nvSpPr>
          <p:spPr>
            <a:xfrm>
              <a:off x="66788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2"/>
            <p:cNvSpPr/>
            <p:nvPr/>
          </p:nvSpPr>
          <p:spPr>
            <a:xfrm>
              <a:off x="6780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2"/>
            <p:cNvSpPr/>
            <p:nvPr/>
          </p:nvSpPr>
          <p:spPr>
            <a:xfrm>
              <a:off x="68818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1" y="465"/>
                    <a:pt x="1" y="1049"/>
                  </a:cubicBezTo>
                  <a:cubicBezTo>
                    <a:pt x="1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2"/>
            <p:cNvSpPr/>
            <p:nvPr/>
          </p:nvSpPr>
          <p:spPr>
            <a:xfrm>
              <a:off x="69836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2"/>
            <p:cNvSpPr/>
            <p:nvPr/>
          </p:nvSpPr>
          <p:spPr>
            <a:xfrm>
              <a:off x="70851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2"/>
            <p:cNvSpPr/>
            <p:nvPr/>
          </p:nvSpPr>
          <p:spPr>
            <a:xfrm>
              <a:off x="71866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1" y="465"/>
                    <a:pt x="1" y="1049"/>
                  </a:cubicBezTo>
                  <a:cubicBezTo>
                    <a:pt x="1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2"/>
            <p:cNvSpPr/>
            <p:nvPr/>
          </p:nvSpPr>
          <p:spPr>
            <a:xfrm>
              <a:off x="72884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2"/>
            <p:cNvSpPr/>
            <p:nvPr/>
          </p:nvSpPr>
          <p:spPr>
            <a:xfrm>
              <a:off x="2792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107" y="1619"/>
                    <a:pt x="2107" y="1048"/>
                  </a:cubicBezTo>
                  <a:cubicBezTo>
                    <a:pt x="2107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2"/>
            <p:cNvSpPr/>
            <p:nvPr/>
          </p:nvSpPr>
          <p:spPr>
            <a:xfrm>
              <a:off x="3807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60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2"/>
            <p:cNvSpPr/>
            <p:nvPr/>
          </p:nvSpPr>
          <p:spPr>
            <a:xfrm>
              <a:off x="4825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2"/>
            <p:cNvSpPr/>
            <p:nvPr/>
          </p:nvSpPr>
          <p:spPr>
            <a:xfrm>
              <a:off x="5840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2"/>
            <p:cNvSpPr/>
            <p:nvPr/>
          </p:nvSpPr>
          <p:spPr>
            <a:xfrm>
              <a:off x="6855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2"/>
            <p:cNvSpPr/>
            <p:nvPr/>
          </p:nvSpPr>
          <p:spPr>
            <a:xfrm>
              <a:off x="787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2"/>
            <p:cNvSpPr/>
            <p:nvPr/>
          </p:nvSpPr>
          <p:spPr>
            <a:xfrm>
              <a:off x="8888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2"/>
            <p:cNvSpPr/>
            <p:nvPr/>
          </p:nvSpPr>
          <p:spPr>
            <a:xfrm>
              <a:off x="990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2"/>
            <p:cNvSpPr/>
            <p:nvPr/>
          </p:nvSpPr>
          <p:spPr>
            <a:xfrm>
              <a:off x="10918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60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2"/>
            <p:cNvSpPr/>
            <p:nvPr/>
          </p:nvSpPr>
          <p:spPr>
            <a:xfrm>
              <a:off x="11936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2"/>
            <p:cNvSpPr/>
            <p:nvPr/>
          </p:nvSpPr>
          <p:spPr>
            <a:xfrm>
              <a:off x="12951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2"/>
            <p:cNvSpPr/>
            <p:nvPr/>
          </p:nvSpPr>
          <p:spPr>
            <a:xfrm>
              <a:off x="13966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2"/>
            <p:cNvSpPr/>
            <p:nvPr/>
          </p:nvSpPr>
          <p:spPr>
            <a:xfrm>
              <a:off x="14984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2"/>
            <p:cNvSpPr/>
            <p:nvPr/>
          </p:nvSpPr>
          <p:spPr>
            <a:xfrm>
              <a:off x="15999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2"/>
            <p:cNvSpPr/>
            <p:nvPr/>
          </p:nvSpPr>
          <p:spPr>
            <a:xfrm>
              <a:off x="17014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2"/>
            <p:cNvSpPr/>
            <p:nvPr/>
          </p:nvSpPr>
          <p:spPr>
            <a:xfrm>
              <a:off x="18029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2"/>
            <p:cNvSpPr/>
            <p:nvPr/>
          </p:nvSpPr>
          <p:spPr>
            <a:xfrm>
              <a:off x="19044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60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2"/>
            <p:cNvSpPr/>
            <p:nvPr/>
          </p:nvSpPr>
          <p:spPr>
            <a:xfrm>
              <a:off x="20062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2"/>
            <p:cNvSpPr/>
            <p:nvPr/>
          </p:nvSpPr>
          <p:spPr>
            <a:xfrm>
              <a:off x="21077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2"/>
            <p:cNvSpPr/>
            <p:nvPr/>
          </p:nvSpPr>
          <p:spPr>
            <a:xfrm>
              <a:off x="22092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2"/>
            <p:cNvSpPr/>
            <p:nvPr/>
          </p:nvSpPr>
          <p:spPr>
            <a:xfrm>
              <a:off x="23110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2"/>
            <p:cNvSpPr/>
            <p:nvPr/>
          </p:nvSpPr>
          <p:spPr>
            <a:xfrm>
              <a:off x="24125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2"/>
            <p:cNvSpPr/>
            <p:nvPr/>
          </p:nvSpPr>
          <p:spPr>
            <a:xfrm>
              <a:off x="25140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2"/>
            <p:cNvSpPr/>
            <p:nvPr/>
          </p:nvSpPr>
          <p:spPr>
            <a:xfrm>
              <a:off x="26155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2"/>
            <p:cNvSpPr/>
            <p:nvPr/>
          </p:nvSpPr>
          <p:spPr>
            <a:xfrm>
              <a:off x="2717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2"/>
            <p:cNvSpPr/>
            <p:nvPr/>
          </p:nvSpPr>
          <p:spPr>
            <a:xfrm>
              <a:off x="28188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2"/>
            <p:cNvSpPr/>
            <p:nvPr/>
          </p:nvSpPr>
          <p:spPr>
            <a:xfrm>
              <a:off x="2920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2"/>
            <p:cNvSpPr/>
            <p:nvPr/>
          </p:nvSpPr>
          <p:spPr>
            <a:xfrm>
              <a:off x="30218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2"/>
            <p:cNvSpPr/>
            <p:nvPr/>
          </p:nvSpPr>
          <p:spPr>
            <a:xfrm>
              <a:off x="31236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2"/>
            <p:cNvSpPr/>
            <p:nvPr/>
          </p:nvSpPr>
          <p:spPr>
            <a:xfrm>
              <a:off x="32251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2"/>
            <p:cNvSpPr/>
            <p:nvPr/>
          </p:nvSpPr>
          <p:spPr>
            <a:xfrm>
              <a:off x="33266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2"/>
            <p:cNvSpPr/>
            <p:nvPr/>
          </p:nvSpPr>
          <p:spPr>
            <a:xfrm>
              <a:off x="34284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2"/>
            <p:cNvSpPr/>
            <p:nvPr/>
          </p:nvSpPr>
          <p:spPr>
            <a:xfrm>
              <a:off x="35299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2"/>
            <p:cNvSpPr/>
            <p:nvPr/>
          </p:nvSpPr>
          <p:spPr>
            <a:xfrm>
              <a:off x="36314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2"/>
            <p:cNvSpPr/>
            <p:nvPr/>
          </p:nvSpPr>
          <p:spPr>
            <a:xfrm>
              <a:off x="37329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2"/>
            <p:cNvSpPr/>
            <p:nvPr/>
          </p:nvSpPr>
          <p:spPr>
            <a:xfrm>
              <a:off x="38347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2"/>
            <p:cNvSpPr/>
            <p:nvPr/>
          </p:nvSpPr>
          <p:spPr>
            <a:xfrm>
              <a:off x="39362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2"/>
            <p:cNvSpPr/>
            <p:nvPr/>
          </p:nvSpPr>
          <p:spPr>
            <a:xfrm>
              <a:off x="40377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2"/>
            <p:cNvSpPr/>
            <p:nvPr/>
          </p:nvSpPr>
          <p:spPr>
            <a:xfrm>
              <a:off x="41392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2"/>
            <p:cNvSpPr/>
            <p:nvPr/>
          </p:nvSpPr>
          <p:spPr>
            <a:xfrm>
              <a:off x="42407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60" y="2096"/>
                  </a:cubicBezTo>
                  <a:cubicBezTo>
                    <a:pt x="1632" y="2096"/>
                    <a:pt x="2108" y="1619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2"/>
            <p:cNvSpPr/>
            <p:nvPr/>
          </p:nvSpPr>
          <p:spPr>
            <a:xfrm>
              <a:off x="43425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2"/>
            <p:cNvSpPr/>
            <p:nvPr/>
          </p:nvSpPr>
          <p:spPr>
            <a:xfrm>
              <a:off x="44440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2"/>
            <p:cNvSpPr/>
            <p:nvPr/>
          </p:nvSpPr>
          <p:spPr>
            <a:xfrm>
              <a:off x="45455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60" y="2096"/>
                  </a:cubicBezTo>
                  <a:cubicBezTo>
                    <a:pt x="1632" y="2096"/>
                    <a:pt x="2108" y="1619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2"/>
            <p:cNvSpPr/>
            <p:nvPr/>
          </p:nvSpPr>
          <p:spPr>
            <a:xfrm>
              <a:off x="4647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20" y="2096"/>
                    <a:pt x="2096" y="1619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2"/>
            <p:cNvSpPr/>
            <p:nvPr/>
          </p:nvSpPr>
          <p:spPr>
            <a:xfrm>
              <a:off x="47488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2"/>
            <p:cNvSpPr/>
            <p:nvPr/>
          </p:nvSpPr>
          <p:spPr>
            <a:xfrm>
              <a:off x="4850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2"/>
            <p:cNvSpPr/>
            <p:nvPr/>
          </p:nvSpPr>
          <p:spPr>
            <a:xfrm>
              <a:off x="49518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108" y="1619"/>
                    <a:pt x="2108" y="1048"/>
                  </a:cubicBezTo>
                  <a:cubicBezTo>
                    <a:pt x="2108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2"/>
            <p:cNvSpPr/>
            <p:nvPr/>
          </p:nvSpPr>
          <p:spPr>
            <a:xfrm>
              <a:off x="50536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20" y="2096"/>
                    <a:pt x="2096" y="1619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2"/>
            <p:cNvSpPr/>
            <p:nvPr/>
          </p:nvSpPr>
          <p:spPr>
            <a:xfrm>
              <a:off x="51551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2"/>
            <p:cNvSpPr/>
            <p:nvPr/>
          </p:nvSpPr>
          <p:spPr>
            <a:xfrm>
              <a:off x="52566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2"/>
            <p:cNvSpPr/>
            <p:nvPr/>
          </p:nvSpPr>
          <p:spPr>
            <a:xfrm>
              <a:off x="53584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20" y="2096"/>
                    <a:pt x="2096" y="1619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2"/>
            <p:cNvSpPr/>
            <p:nvPr/>
          </p:nvSpPr>
          <p:spPr>
            <a:xfrm>
              <a:off x="54599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2"/>
            <p:cNvSpPr/>
            <p:nvPr/>
          </p:nvSpPr>
          <p:spPr>
            <a:xfrm>
              <a:off x="55614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2"/>
            <p:cNvSpPr/>
            <p:nvPr/>
          </p:nvSpPr>
          <p:spPr>
            <a:xfrm>
              <a:off x="56629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2"/>
            <p:cNvSpPr/>
            <p:nvPr/>
          </p:nvSpPr>
          <p:spPr>
            <a:xfrm>
              <a:off x="57644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60" y="2096"/>
                  </a:cubicBezTo>
                  <a:cubicBezTo>
                    <a:pt x="1632" y="2096"/>
                    <a:pt x="2108" y="1619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2"/>
            <p:cNvSpPr/>
            <p:nvPr/>
          </p:nvSpPr>
          <p:spPr>
            <a:xfrm>
              <a:off x="58662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2"/>
            <p:cNvSpPr/>
            <p:nvPr/>
          </p:nvSpPr>
          <p:spPr>
            <a:xfrm>
              <a:off x="59677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2"/>
            <p:cNvSpPr/>
            <p:nvPr/>
          </p:nvSpPr>
          <p:spPr>
            <a:xfrm>
              <a:off x="60692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108" y="1619"/>
                    <a:pt x="2108" y="1048"/>
                  </a:cubicBezTo>
                  <a:cubicBezTo>
                    <a:pt x="2108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2"/>
            <p:cNvSpPr/>
            <p:nvPr/>
          </p:nvSpPr>
          <p:spPr>
            <a:xfrm>
              <a:off x="61710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20" y="2096"/>
                    <a:pt x="2096" y="1619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2"/>
            <p:cNvSpPr/>
            <p:nvPr/>
          </p:nvSpPr>
          <p:spPr>
            <a:xfrm>
              <a:off x="62725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2"/>
            <p:cNvSpPr/>
            <p:nvPr/>
          </p:nvSpPr>
          <p:spPr>
            <a:xfrm>
              <a:off x="63740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2"/>
            <p:cNvSpPr/>
            <p:nvPr/>
          </p:nvSpPr>
          <p:spPr>
            <a:xfrm>
              <a:off x="64755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108" y="1619"/>
                    <a:pt x="2108" y="1048"/>
                  </a:cubicBezTo>
                  <a:cubicBezTo>
                    <a:pt x="2108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2"/>
            <p:cNvSpPr/>
            <p:nvPr/>
          </p:nvSpPr>
          <p:spPr>
            <a:xfrm>
              <a:off x="6577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20" y="2096"/>
                    <a:pt x="2096" y="1619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2"/>
            <p:cNvSpPr/>
            <p:nvPr/>
          </p:nvSpPr>
          <p:spPr>
            <a:xfrm>
              <a:off x="66788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2"/>
            <p:cNvSpPr/>
            <p:nvPr/>
          </p:nvSpPr>
          <p:spPr>
            <a:xfrm>
              <a:off x="6780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2"/>
            <p:cNvSpPr/>
            <p:nvPr/>
          </p:nvSpPr>
          <p:spPr>
            <a:xfrm>
              <a:off x="68818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4"/>
                    <a:pt x="1" y="1048"/>
                  </a:cubicBezTo>
                  <a:cubicBezTo>
                    <a:pt x="1" y="1619"/>
                    <a:pt x="477" y="2096"/>
                    <a:pt x="1060" y="2096"/>
                  </a:cubicBezTo>
                  <a:cubicBezTo>
                    <a:pt x="1632" y="2096"/>
                    <a:pt x="2108" y="1619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2"/>
            <p:cNvSpPr/>
            <p:nvPr/>
          </p:nvSpPr>
          <p:spPr>
            <a:xfrm>
              <a:off x="69836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20" y="2096"/>
                    <a:pt x="2096" y="1619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2"/>
            <p:cNvSpPr/>
            <p:nvPr/>
          </p:nvSpPr>
          <p:spPr>
            <a:xfrm>
              <a:off x="70851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2"/>
            <p:cNvSpPr/>
            <p:nvPr/>
          </p:nvSpPr>
          <p:spPr>
            <a:xfrm>
              <a:off x="71866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4"/>
                    <a:pt x="1" y="1048"/>
                  </a:cubicBezTo>
                  <a:cubicBezTo>
                    <a:pt x="1" y="1619"/>
                    <a:pt x="477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2"/>
            <p:cNvSpPr/>
            <p:nvPr/>
          </p:nvSpPr>
          <p:spPr>
            <a:xfrm>
              <a:off x="72884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20" y="2096"/>
                    <a:pt x="2096" y="1619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2"/>
            <p:cNvSpPr/>
            <p:nvPr/>
          </p:nvSpPr>
          <p:spPr>
            <a:xfrm>
              <a:off x="2792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7" y="1631"/>
                    <a:pt x="2107" y="1048"/>
                  </a:cubicBezTo>
                  <a:cubicBezTo>
                    <a:pt x="2107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2"/>
            <p:cNvSpPr/>
            <p:nvPr/>
          </p:nvSpPr>
          <p:spPr>
            <a:xfrm>
              <a:off x="3807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2"/>
            <p:cNvSpPr/>
            <p:nvPr/>
          </p:nvSpPr>
          <p:spPr>
            <a:xfrm>
              <a:off x="4825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2"/>
            <p:cNvSpPr/>
            <p:nvPr/>
          </p:nvSpPr>
          <p:spPr>
            <a:xfrm>
              <a:off x="5840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2"/>
            <p:cNvSpPr/>
            <p:nvPr/>
          </p:nvSpPr>
          <p:spPr>
            <a:xfrm>
              <a:off x="6855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2"/>
            <p:cNvSpPr/>
            <p:nvPr/>
          </p:nvSpPr>
          <p:spPr>
            <a:xfrm>
              <a:off x="787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2"/>
            <p:cNvSpPr/>
            <p:nvPr/>
          </p:nvSpPr>
          <p:spPr>
            <a:xfrm>
              <a:off x="8888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2"/>
            <p:cNvSpPr/>
            <p:nvPr/>
          </p:nvSpPr>
          <p:spPr>
            <a:xfrm>
              <a:off x="990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2"/>
            <p:cNvSpPr/>
            <p:nvPr/>
          </p:nvSpPr>
          <p:spPr>
            <a:xfrm>
              <a:off x="10918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2"/>
            <p:cNvSpPr/>
            <p:nvPr/>
          </p:nvSpPr>
          <p:spPr>
            <a:xfrm>
              <a:off x="11936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2"/>
            <p:cNvSpPr/>
            <p:nvPr/>
          </p:nvSpPr>
          <p:spPr>
            <a:xfrm>
              <a:off x="12951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2"/>
            <p:cNvSpPr/>
            <p:nvPr/>
          </p:nvSpPr>
          <p:spPr>
            <a:xfrm>
              <a:off x="13966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2"/>
            <p:cNvSpPr/>
            <p:nvPr/>
          </p:nvSpPr>
          <p:spPr>
            <a:xfrm>
              <a:off x="14984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2"/>
            <p:cNvSpPr/>
            <p:nvPr/>
          </p:nvSpPr>
          <p:spPr>
            <a:xfrm>
              <a:off x="15999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2"/>
            <p:cNvSpPr/>
            <p:nvPr/>
          </p:nvSpPr>
          <p:spPr>
            <a:xfrm>
              <a:off x="17014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2"/>
            <p:cNvSpPr/>
            <p:nvPr/>
          </p:nvSpPr>
          <p:spPr>
            <a:xfrm>
              <a:off x="18029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2"/>
            <p:cNvSpPr/>
            <p:nvPr/>
          </p:nvSpPr>
          <p:spPr>
            <a:xfrm>
              <a:off x="19044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2"/>
            <p:cNvSpPr/>
            <p:nvPr/>
          </p:nvSpPr>
          <p:spPr>
            <a:xfrm>
              <a:off x="20062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2"/>
            <p:cNvSpPr/>
            <p:nvPr/>
          </p:nvSpPr>
          <p:spPr>
            <a:xfrm>
              <a:off x="21077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2"/>
            <p:cNvSpPr/>
            <p:nvPr/>
          </p:nvSpPr>
          <p:spPr>
            <a:xfrm>
              <a:off x="22092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2"/>
            <p:cNvSpPr/>
            <p:nvPr/>
          </p:nvSpPr>
          <p:spPr>
            <a:xfrm>
              <a:off x="23110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2"/>
            <p:cNvSpPr/>
            <p:nvPr/>
          </p:nvSpPr>
          <p:spPr>
            <a:xfrm>
              <a:off x="24125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2"/>
            <p:cNvSpPr/>
            <p:nvPr/>
          </p:nvSpPr>
          <p:spPr>
            <a:xfrm>
              <a:off x="25140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2"/>
            <p:cNvSpPr/>
            <p:nvPr/>
          </p:nvSpPr>
          <p:spPr>
            <a:xfrm>
              <a:off x="26155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2"/>
            <p:cNvSpPr/>
            <p:nvPr/>
          </p:nvSpPr>
          <p:spPr>
            <a:xfrm>
              <a:off x="2717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2"/>
            <p:cNvSpPr/>
            <p:nvPr/>
          </p:nvSpPr>
          <p:spPr>
            <a:xfrm>
              <a:off x="28188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2"/>
            <p:cNvSpPr/>
            <p:nvPr/>
          </p:nvSpPr>
          <p:spPr>
            <a:xfrm>
              <a:off x="2920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2"/>
            <p:cNvSpPr/>
            <p:nvPr/>
          </p:nvSpPr>
          <p:spPr>
            <a:xfrm>
              <a:off x="30218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2"/>
            <p:cNvSpPr/>
            <p:nvPr/>
          </p:nvSpPr>
          <p:spPr>
            <a:xfrm>
              <a:off x="31236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2"/>
            <p:cNvSpPr/>
            <p:nvPr/>
          </p:nvSpPr>
          <p:spPr>
            <a:xfrm>
              <a:off x="32251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2"/>
            <p:cNvSpPr/>
            <p:nvPr/>
          </p:nvSpPr>
          <p:spPr>
            <a:xfrm>
              <a:off x="33266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2"/>
            <p:cNvSpPr/>
            <p:nvPr/>
          </p:nvSpPr>
          <p:spPr>
            <a:xfrm>
              <a:off x="34284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35299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2"/>
            <p:cNvSpPr/>
            <p:nvPr/>
          </p:nvSpPr>
          <p:spPr>
            <a:xfrm>
              <a:off x="36314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2"/>
            <p:cNvSpPr/>
            <p:nvPr/>
          </p:nvSpPr>
          <p:spPr>
            <a:xfrm>
              <a:off x="37329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38347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2"/>
            <p:cNvSpPr/>
            <p:nvPr/>
          </p:nvSpPr>
          <p:spPr>
            <a:xfrm>
              <a:off x="39362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2"/>
            <p:cNvSpPr/>
            <p:nvPr/>
          </p:nvSpPr>
          <p:spPr>
            <a:xfrm>
              <a:off x="40377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1392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2"/>
            <p:cNvSpPr/>
            <p:nvPr/>
          </p:nvSpPr>
          <p:spPr>
            <a:xfrm>
              <a:off x="42407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2"/>
            <p:cNvSpPr/>
            <p:nvPr/>
          </p:nvSpPr>
          <p:spPr>
            <a:xfrm>
              <a:off x="43425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44440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2"/>
            <p:cNvSpPr/>
            <p:nvPr/>
          </p:nvSpPr>
          <p:spPr>
            <a:xfrm>
              <a:off x="45455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2"/>
            <p:cNvSpPr/>
            <p:nvPr/>
          </p:nvSpPr>
          <p:spPr>
            <a:xfrm>
              <a:off x="4647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2"/>
            <p:cNvSpPr/>
            <p:nvPr/>
          </p:nvSpPr>
          <p:spPr>
            <a:xfrm>
              <a:off x="47488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4850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2"/>
            <p:cNvSpPr/>
            <p:nvPr/>
          </p:nvSpPr>
          <p:spPr>
            <a:xfrm>
              <a:off x="49518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2"/>
            <p:cNvSpPr/>
            <p:nvPr/>
          </p:nvSpPr>
          <p:spPr>
            <a:xfrm>
              <a:off x="50536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2"/>
            <p:cNvSpPr/>
            <p:nvPr/>
          </p:nvSpPr>
          <p:spPr>
            <a:xfrm>
              <a:off x="51551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2"/>
            <p:cNvSpPr/>
            <p:nvPr/>
          </p:nvSpPr>
          <p:spPr>
            <a:xfrm>
              <a:off x="52566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2"/>
            <p:cNvSpPr/>
            <p:nvPr/>
          </p:nvSpPr>
          <p:spPr>
            <a:xfrm>
              <a:off x="53584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2"/>
            <p:cNvSpPr/>
            <p:nvPr/>
          </p:nvSpPr>
          <p:spPr>
            <a:xfrm>
              <a:off x="54599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2"/>
            <p:cNvSpPr/>
            <p:nvPr/>
          </p:nvSpPr>
          <p:spPr>
            <a:xfrm>
              <a:off x="55614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2"/>
            <p:cNvSpPr/>
            <p:nvPr/>
          </p:nvSpPr>
          <p:spPr>
            <a:xfrm>
              <a:off x="56629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2"/>
            <p:cNvSpPr/>
            <p:nvPr/>
          </p:nvSpPr>
          <p:spPr>
            <a:xfrm>
              <a:off x="57644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2"/>
            <p:cNvSpPr/>
            <p:nvPr/>
          </p:nvSpPr>
          <p:spPr>
            <a:xfrm>
              <a:off x="58662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2"/>
            <p:cNvSpPr/>
            <p:nvPr/>
          </p:nvSpPr>
          <p:spPr>
            <a:xfrm>
              <a:off x="59677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2"/>
            <p:cNvSpPr/>
            <p:nvPr/>
          </p:nvSpPr>
          <p:spPr>
            <a:xfrm>
              <a:off x="60692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2"/>
            <p:cNvSpPr/>
            <p:nvPr/>
          </p:nvSpPr>
          <p:spPr>
            <a:xfrm>
              <a:off x="61710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2"/>
            <p:cNvSpPr/>
            <p:nvPr/>
          </p:nvSpPr>
          <p:spPr>
            <a:xfrm>
              <a:off x="62725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2"/>
            <p:cNvSpPr/>
            <p:nvPr/>
          </p:nvSpPr>
          <p:spPr>
            <a:xfrm>
              <a:off x="63740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2"/>
            <p:cNvSpPr/>
            <p:nvPr/>
          </p:nvSpPr>
          <p:spPr>
            <a:xfrm>
              <a:off x="64755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2"/>
            <p:cNvSpPr/>
            <p:nvPr/>
          </p:nvSpPr>
          <p:spPr>
            <a:xfrm>
              <a:off x="6577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2"/>
            <p:cNvSpPr/>
            <p:nvPr/>
          </p:nvSpPr>
          <p:spPr>
            <a:xfrm>
              <a:off x="66788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2"/>
            <p:cNvSpPr/>
            <p:nvPr/>
          </p:nvSpPr>
          <p:spPr>
            <a:xfrm>
              <a:off x="6780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2"/>
            <p:cNvSpPr/>
            <p:nvPr/>
          </p:nvSpPr>
          <p:spPr>
            <a:xfrm>
              <a:off x="68818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2"/>
            <p:cNvSpPr/>
            <p:nvPr/>
          </p:nvSpPr>
          <p:spPr>
            <a:xfrm>
              <a:off x="69836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2"/>
            <p:cNvSpPr/>
            <p:nvPr/>
          </p:nvSpPr>
          <p:spPr>
            <a:xfrm>
              <a:off x="70851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2"/>
            <p:cNvSpPr/>
            <p:nvPr/>
          </p:nvSpPr>
          <p:spPr>
            <a:xfrm>
              <a:off x="71866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2"/>
            <p:cNvSpPr/>
            <p:nvPr/>
          </p:nvSpPr>
          <p:spPr>
            <a:xfrm>
              <a:off x="72884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2"/>
            <p:cNvSpPr/>
            <p:nvPr/>
          </p:nvSpPr>
          <p:spPr>
            <a:xfrm>
              <a:off x="2792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8"/>
                  </a:cubicBezTo>
                  <a:cubicBezTo>
                    <a:pt x="2107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2"/>
            <p:cNvSpPr/>
            <p:nvPr/>
          </p:nvSpPr>
          <p:spPr>
            <a:xfrm>
              <a:off x="3807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2"/>
            <p:cNvSpPr/>
            <p:nvPr/>
          </p:nvSpPr>
          <p:spPr>
            <a:xfrm>
              <a:off x="4825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2"/>
            <p:cNvSpPr/>
            <p:nvPr/>
          </p:nvSpPr>
          <p:spPr>
            <a:xfrm>
              <a:off x="5840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2"/>
            <p:cNvSpPr/>
            <p:nvPr/>
          </p:nvSpPr>
          <p:spPr>
            <a:xfrm>
              <a:off x="6855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2"/>
            <p:cNvSpPr/>
            <p:nvPr/>
          </p:nvSpPr>
          <p:spPr>
            <a:xfrm>
              <a:off x="787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2"/>
            <p:cNvSpPr/>
            <p:nvPr/>
          </p:nvSpPr>
          <p:spPr>
            <a:xfrm>
              <a:off x="8888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2"/>
            <p:cNvSpPr/>
            <p:nvPr/>
          </p:nvSpPr>
          <p:spPr>
            <a:xfrm>
              <a:off x="990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2"/>
            <p:cNvSpPr/>
            <p:nvPr/>
          </p:nvSpPr>
          <p:spPr>
            <a:xfrm>
              <a:off x="10918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2"/>
            <p:cNvSpPr/>
            <p:nvPr/>
          </p:nvSpPr>
          <p:spPr>
            <a:xfrm>
              <a:off x="11936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2"/>
            <p:cNvSpPr/>
            <p:nvPr/>
          </p:nvSpPr>
          <p:spPr>
            <a:xfrm>
              <a:off x="12951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2"/>
            <p:cNvSpPr/>
            <p:nvPr/>
          </p:nvSpPr>
          <p:spPr>
            <a:xfrm>
              <a:off x="13966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2"/>
            <p:cNvSpPr/>
            <p:nvPr/>
          </p:nvSpPr>
          <p:spPr>
            <a:xfrm>
              <a:off x="14984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2"/>
            <p:cNvSpPr/>
            <p:nvPr/>
          </p:nvSpPr>
          <p:spPr>
            <a:xfrm>
              <a:off x="15999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2"/>
            <p:cNvSpPr/>
            <p:nvPr/>
          </p:nvSpPr>
          <p:spPr>
            <a:xfrm>
              <a:off x="17014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2"/>
            <p:cNvSpPr/>
            <p:nvPr/>
          </p:nvSpPr>
          <p:spPr>
            <a:xfrm>
              <a:off x="18029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2"/>
            <p:cNvSpPr/>
            <p:nvPr/>
          </p:nvSpPr>
          <p:spPr>
            <a:xfrm>
              <a:off x="19044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2"/>
            <p:cNvSpPr/>
            <p:nvPr/>
          </p:nvSpPr>
          <p:spPr>
            <a:xfrm>
              <a:off x="20062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2"/>
            <p:cNvSpPr/>
            <p:nvPr/>
          </p:nvSpPr>
          <p:spPr>
            <a:xfrm>
              <a:off x="21077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2"/>
            <p:cNvSpPr/>
            <p:nvPr/>
          </p:nvSpPr>
          <p:spPr>
            <a:xfrm>
              <a:off x="22092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2"/>
            <p:cNvSpPr/>
            <p:nvPr/>
          </p:nvSpPr>
          <p:spPr>
            <a:xfrm>
              <a:off x="23110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2"/>
            <p:cNvSpPr/>
            <p:nvPr/>
          </p:nvSpPr>
          <p:spPr>
            <a:xfrm>
              <a:off x="24125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2"/>
            <p:cNvSpPr/>
            <p:nvPr/>
          </p:nvSpPr>
          <p:spPr>
            <a:xfrm>
              <a:off x="25140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2"/>
            <p:cNvSpPr/>
            <p:nvPr/>
          </p:nvSpPr>
          <p:spPr>
            <a:xfrm>
              <a:off x="26155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2"/>
            <p:cNvSpPr/>
            <p:nvPr/>
          </p:nvSpPr>
          <p:spPr>
            <a:xfrm>
              <a:off x="2717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2"/>
            <p:cNvSpPr/>
            <p:nvPr/>
          </p:nvSpPr>
          <p:spPr>
            <a:xfrm>
              <a:off x="28188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2"/>
            <p:cNvSpPr/>
            <p:nvPr/>
          </p:nvSpPr>
          <p:spPr>
            <a:xfrm>
              <a:off x="2920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2"/>
            <p:cNvSpPr/>
            <p:nvPr/>
          </p:nvSpPr>
          <p:spPr>
            <a:xfrm>
              <a:off x="30218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2"/>
            <p:cNvSpPr/>
            <p:nvPr/>
          </p:nvSpPr>
          <p:spPr>
            <a:xfrm>
              <a:off x="31236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2"/>
            <p:cNvSpPr/>
            <p:nvPr/>
          </p:nvSpPr>
          <p:spPr>
            <a:xfrm>
              <a:off x="32251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2"/>
            <p:cNvSpPr/>
            <p:nvPr/>
          </p:nvSpPr>
          <p:spPr>
            <a:xfrm>
              <a:off x="33266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2"/>
            <p:cNvSpPr/>
            <p:nvPr/>
          </p:nvSpPr>
          <p:spPr>
            <a:xfrm>
              <a:off x="34284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2"/>
            <p:cNvSpPr/>
            <p:nvPr/>
          </p:nvSpPr>
          <p:spPr>
            <a:xfrm>
              <a:off x="35299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2"/>
            <p:cNvSpPr/>
            <p:nvPr/>
          </p:nvSpPr>
          <p:spPr>
            <a:xfrm>
              <a:off x="36314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2"/>
            <p:cNvSpPr/>
            <p:nvPr/>
          </p:nvSpPr>
          <p:spPr>
            <a:xfrm>
              <a:off x="37329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2"/>
            <p:cNvSpPr/>
            <p:nvPr/>
          </p:nvSpPr>
          <p:spPr>
            <a:xfrm>
              <a:off x="38347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2"/>
            <p:cNvSpPr/>
            <p:nvPr/>
          </p:nvSpPr>
          <p:spPr>
            <a:xfrm>
              <a:off x="39362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2"/>
            <p:cNvSpPr/>
            <p:nvPr/>
          </p:nvSpPr>
          <p:spPr>
            <a:xfrm>
              <a:off x="40377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2"/>
            <p:cNvSpPr/>
            <p:nvPr/>
          </p:nvSpPr>
          <p:spPr>
            <a:xfrm>
              <a:off x="41392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2"/>
            <p:cNvSpPr/>
            <p:nvPr/>
          </p:nvSpPr>
          <p:spPr>
            <a:xfrm>
              <a:off x="42407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2"/>
            <p:cNvSpPr/>
            <p:nvPr/>
          </p:nvSpPr>
          <p:spPr>
            <a:xfrm>
              <a:off x="43425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2"/>
            <p:cNvSpPr/>
            <p:nvPr/>
          </p:nvSpPr>
          <p:spPr>
            <a:xfrm>
              <a:off x="44440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2"/>
            <p:cNvSpPr/>
            <p:nvPr/>
          </p:nvSpPr>
          <p:spPr>
            <a:xfrm>
              <a:off x="45455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2"/>
            <p:cNvSpPr/>
            <p:nvPr/>
          </p:nvSpPr>
          <p:spPr>
            <a:xfrm>
              <a:off x="4647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2"/>
            <p:cNvSpPr/>
            <p:nvPr/>
          </p:nvSpPr>
          <p:spPr>
            <a:xfrm>
              <a:off x="47488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2"/>
            <p:cNvSpPr/>
            <p:nvPr/>
          </p:nvSpPr>
          <p:spPr>
            <a:xfrm>
              <a:off x="4850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2"/>
            <p:cNvSpPr/>
            <p:nvPr/>
          </p:nvSpPr>
          <p:spPr>
            <a:xfrm>
              <a:off x="49518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2"/>
            <p:cNvSpPr/>
            <p:nvPr/>
          </p:nvSpPr>
          <p:spPr>
            <a:xfrm>
              <a:off x="50536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2"/>
            <p:cNvSpPr/>
            <p:nvPr/>
          </p:nvSpPr>
          <p:spPr>
            <a:xfrm>
              <a:off x="51551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2"/>
            <p:cNvSpPr/>
            <p:nvPr/>
          </p:nvSpPr>
          <p:spPr>
            <a:xfrm>
              <a:off x="52566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2"/>
            <p:cNvSpPr/>
            <p:nvPr/>
          </p:nvSpPr>
          <p:spPr>
            <a:xfrm>
              <a:off x="53584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2"/>
            <p:cNvSpPr/>
            <p:nvPr/>
          </p:nvSpPr>
          <p:spPr>
            <a:xfrm>
              <a:off x="54599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2"/>
            <p:cNvSpPr/>
            <p:nvPr/>
          </p:nvSpPr>
          <p:spPr>
            <a:xfrm>
              <a:off x="55614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2"/>
            <p:cNvSpPr/>
            <p:nvPr/>
          </p:nvSpPr>
          <p:spPr>
            <a:xfrm>
              <a:off x="56629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2"/>
            <p:cNvSpPr/>
            <p:nvPr/>
          </p:nvSpPr>
          <p:spPr>
            <a:xfrm>
              <a:off x="57644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2"/>
            <p:cNvSpPr/>
            <p:nvPr/>
          </p:nvSpPr>
          <p:spPr>
            <a:xfrm>
              <a:off x="58662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2"/>
            <p:cNvSpPr/>
            <p:nvPr/>
          </p:nvSpPr>
          <p:spPr>
            <a:xfrm>
              <a:off x="59677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2"/>
            <p:cNvSpPr/>
            <p:nvPr/>
          </p:nvSpPr>
          <p:spPr>
            <a:xfrm>
              <a:off x="60692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2"/>
            <p:cNvSpPr/>
            <p:nvPr/>
          </p:nvSpPr>
          <p:spPr>
            <a:xfrm>
              <a:off x="61710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2"/>
            <p:cNvSpPr/>
            <p:nvPr/>
          </p:nvSpPr>
          <p:spPr>
            <a:xfrm>
              <a:off x="62725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2"/>
            <p:cNvSpPr/>
            <p:nvPr/>
          </p:nvSpPr>
          <p:spPr>
            <a:xfrm>
              <a:off x="63740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2"/>
            <p:cNvSpPr/>
            <p:nvPr/>
          </p:nvSpPr>
          <p:spPr>
            <a:xfrm>
              <a:off x="64755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2"/>
            <p:cNvSpPr/>
            <p:nvPr/>
          </p:nvSpPr>
          <p:spPr>
            <a:xfrm>
              <a:off x="6577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2"/>
            <p:cNvSpPr/>
            <p:nvPr/>
          </p:nvSpPr>
          <p:spPr>
            <a:xfrm>
              <a:off x="66788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2"/>
            <p:cNvSpPr/>
            <p:nvPr/>
          </p:nvSpPr>
          <p:spPr>
            <a:xfrm>
              <a:off x="6780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2"/>
            <p:cNvSpPr/>
            <p:nvPr/>
          </p:nvSpPr>
          <p:spPr>
            <a:xfrm>
              <a:off x="68818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2"/>
            <p:cNvSpPr/>
            <p:nvPr/>
          </p:nvSpPr>
          <p:spPr>
            <a:xfrm>
              <a:off x="69836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2"/>
            <p:cNvSpPr/>
            <p:nvPr/>
          </p:nvSpPr>
          <p:spPr>
            <a:xfrm>
              <a:off x="70851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2"/>
            <p:cNvSpPr/>
            <p:nvPr/>
          </p:nvSpPr>
          <p:spPr>
            <a:xfrm>
              <a:off x="71866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2"/>
            <p:cNvSpPr/>
            <p:nvPr/>
          </p:nvSpPr>
          <p:spPr>
            <a:xfrm>
              <a:off x="72884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2"/>
            <p:cNvSpPr/>
            <p:nvPr/>
          </p:nvSpPr>
          <p:spPr>
            <a:xfrm>
              <a:off x="2792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8"/>
                  </a:cubicBezTo>
                  <a:cubicBezTo>
                    <a:pt x="2107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2"/>
            <p:cNvSpPr/>
            <p:nvPr/>
          </p:nvSpPr>
          <p:spPr>
            <a:xfrm>
              <a:off x="3807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2"/>
            <p:cNvSpPr/>
            <p:nvPr/>
          </p:nvSpPr>
          <p:spPr>
            <a:xfrm>
              <a:off x="4825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2"/>
            <p:cNvSpPr/>
            <p:nvPr/>
          </p:nvSpPr>
          <p:spPr>
            <a:xfrm>
              <a:off x="5840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2"/>
            <p:cNvSpPr/>
            <p:nvPr/>
          </p:nvSpPr>
          <p:spPr>
            <a:xfrm>
              <a:off x="6855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2"/>
            <p:cNvSpPr/>
            <p:nvPr/>
          </p:nvSpPr>
          <p:spPr>
            <a:xfrm>
              <a:off x="787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2"/>
            <p:cNvSpPr/>
            <p:nvPr/>
          </p:nvSpPr>
          <p:spPr>
            <a:xfrm>
              <a:off x="8888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2"/>
            <p:cNvSpPr/>
            <p:nvPr/>
          </p:nvSpPr>
          <p:spPr>
            <a:xfrm>
              <a:off x="990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2"/>
            <p:cNvSpPr/>
            <p:nvPr/>
          </p:nvSpPr>
          <p:spPr>
            <a:xfrm>
              <a:off x="10918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2"/>
            <p:cNvSpPr/>
            <p:nvPr/>
          </p:nvSpPr>
          <p:spPr>
            <a:xfrm>
              <a:off x="11936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2"/>
            <p:cNvSpPr/>
            <p:nvPr/>
          </p:nvSpPr>
          <p:spPr>
            <a:xfrm>
              <a:off x="12951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2"/>
            <p:cNvSpPr/>
            <p:nvPr/>
          </p:nvSpPr>
          <p:spPr>
            <a:xfrm>
              <a:off x="13966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2"/>
            <p:cNvSpPr/>
            <p:nvPr/>
          </p:nvSpPr>
          <p:spPr>
            <a:xfrm>
              <a:off x="14984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2"/>
            <p:cNvSpPr/>
            <p:nvPr/>
          </p:nvSpPr>
          <p:spPr>
            <a:xfrm>
              <a:off x="15999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2"/>
            <p:cNvSpPr/>
            <p:nvPr/>
          </p:nvSpPr>
          <p:spPr>
            <a:xfrm>
              <a:off x="17014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2"/>
            <p:cNvSpPr/>
            <p:nvPr/>
          </p:nvSpPr>
          <p:spPr>
            <a:xfrm>
              <a:off x="18029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2"/>
            <p:cNvSpPr/>
            <p:nvPr/>
          </p:nvSpPr>
          <p:spPr>
            <a:xfrm>
              <a:off x="19044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2"/>
            <p:cNvSpPr/>
            <p:nvPr/>
          </p:nvSpPr>
          <p:spPr>
            <a:xfrm>
              <a:off x="20062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2"/>
            <p:cNvSpPr/>
            <p:nvPr/>
          </p:nvSpPr>
          <p:spPr>
            <a:xfrm>
              <a:off x="21077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2"/>
            <p:cNvSpPr/>
            <p:nvPr/>
          </p:nvSpPr>
          <p:spPr>
            <a:xfrm>
              <a:off x="22092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2"/>
            <p:cNvSpPr/>
            <p:nvPr/>
          </p:nvSpPr>
          <p:spPr>
            <a:xfrm>
              <a:off x="23110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2"/>
            <p:cNvSpPr/>
            <p:nvPr/>
          </p:nvSpPr>
          <p:spPr>
            <a:xfrm>
              <a:off x="24125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2"/>
            <p:cNvSpPr/>
            <p:nvPr/>
          </p:nvSpPr>
          <p:spPr>
            <a:xfrm>
              <a:off x="25140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2"/>
            <p:cNvSpPr/>
            <p:nvPr/>
          </p:nvSpPr>
          <p:spPr>
            <a:xfrm>
              <a:off x="26155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2"/>
            <p:cNvSpPr/>
            <p:nvPr/>
          </p:nvSpPr>
          <p:spPr>
            <a:xfrm>
              <a:off x="2717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2"/>
            <p:cNvSpPr/>
            <p:nvPr/>
          </p:nvSpPr>
          <p:spPr>
            <a:xfrm>
              <a:off x="28188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2"/>
            <p:cNvSpPr/>
            <p:nvPr/>
          </p:nvSpPr>
          <p:spPr>
            <a:xfrm>
              <a:off x="2920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2"/>
            <p:cNvSpPr/>
            <p:nvPr/>
          </p:nvSpPr>
          <p:spPr>
            <a:xfrm>
              <a:off x="30218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2"/>
            <p:cNvSpPr/>
            <p:nvPr/>
          </p:nvSpPr>
          <p:spPr>
            <a:xfrm>
              <a:off x="31236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2"/>
            <p:cNvSpPr/>
            <p:nvPr/>
          </p:nvSpPr>
          <p:spPr>
            <a:xfrm>
              <a:off x="32251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2"/>
            <p:cNvSpPr/>
            <p:nvPr/>
          </p:nvSpPr>
          <p:spPr>
            <a:xfrm>
              <a:off x="33266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2"/>
            <p:cNvSpPr/>
            <p:nvPr/>
          </p:nvSpPr>
          <p:spPr>
            <a:xfrm>
              <a:off x="34284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2"/>
            <p:cNvSpPr/>
            <p:nvPr/>
          </p:nvSpPr>
          <p:spPr>
            <a:xfrm>
              <a:off x="35299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2"/>
            <p:cNvSpPr/>
            <p:nvPr/>
          </p:nvSpPr>
          <p:spPr>
            <a:xfrm>
              <a:off x="36314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2"/>
            <p:cNvSpPr/>
            <p:nvPr/>
          </p:nvSpPr>
          <p:spPr>
            <a:xfrm>
              <a:off x="37329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2"/>
            <p:cNvSpPr/>
            <p:nvPr/>
          </p:nvSpPr>
          <p:spPr>
            <a:xfrm>
              <a:off x="38347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2"/>
            <p:cNvSpPr/>
            <p:nvPr/>
          </p:nvSpPr>
          <p:spPr>
            <a:xfrm>
              <a:off x="39362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2"/>
            <p:cNvSpPr/>
            <p:nvPr/>
          </p:nvSpPr>
          <p:spPr>
            <a:xfrm>
              <a:off x="40377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2"/>
            <p:cNvSpPr/>
            <p:nvPr/>
          </p:nvSpPr>
          <p:spPr>
            <a:xfrm>
              <a:off x="41392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2"/>
            <p:cNvSpPr/>
            <p:nvPr/>
          </p:nvSpPr>
          <p:spPr>
            <a:xfrm>
              <a:off x="42407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2"/>
            <p:cNvSpPr/>
            <p:nvPr/>
          </p:nvSpPr>
          <p:spPr>
            <a:xfrm>
              <a:off x="43425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2"/>
            <p:cNvSpPr/>
            <p:nvPr/>
          </p:nvSpPr>
          <p:spPr>
            <a:xfrm>
              <a:off x="44440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2"/>
            <p:cNvSpPr/>
            <p:nvPr/>
          </p:nvSpPr>
          <p:spPr>
            <a:xfrm>
              <a:off x="45455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2"/>
            <p:cNvSpPr/>
            <p:nvPr/>
          </p:nvSpPr>
          <p:spPr>
            <a:xfrm>
              <a:off x="4647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2"/>
            <p:cNvSpPr/>
            <p:nvPr/>
          </p:nvSpPr>
          <p:spPr>
            <a:xfrm>
              <a:off x="47488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2"/>
            <p:cNvSpPr/>
            <p:nvPr/>
          </p:nvSpPr>
          <p:spPr>
            <a:xfrm>
              <a:off x="4850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2"/>
            <p:cNvSpPr/>
            <p:nvPr/>
          </p:nvSpPr>
          <p:spPr>
            <a:xfrm>
              <a:off x="49518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2"/>
            <p:cNvSpPr/>
            <p:nvPr/>
          </p:nvSpPr>
          <p:spPr>
            <a:xfrm>
              <a:off x="50536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2"/>
            <p:cNvSpPr/>
            <p:nvPr/>
          </p:nvSpPr>
          <p:spPr>
            <a:xfrm>
              <a:off x="51551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2"/>
            <p:cNvSpPr/>
            <p:nvPr/>
          </p:nvSpPr>
          <p:spPr>
            <a:xfrm>
              <a:off x="52566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2"/>
            <p:cNvSpPr/>
            <p:nvPr/>
          </p:nvSpPr>
          <p:spPr>
            <a:xfrm>
              <a:off x="53584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2"/>
            <p:cNvSpPr/>
            <p:nvPr/>
          </p:nvSpPr>
          <p:spPr>
            <a:xfrm>
              <a:off x="54599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2"/>
            <p:cNvSpPr/>
            <p:nvPr/>
          </p:nvSpPr>
          <p:spPr>
            <a:xfrm>
              <a:off x="55614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2"/>
            <p:cNvSpPr/>
            <p:nvPr/>
          </p:nvSpPr>
          <p:spPr>
            <a:xfrm>
              <a:off x="56629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2"/>
            <p:cNvSpPr/>
            <p:nvPr/>
          </p:nvSpPr>
          <p:spPr>
            <a:xfrm>
              <a:off x="57644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2"/>
            <p:cNvSpPr/>
            <p:nvPr/>
          </p:nvSpPr>
          <p:spPr>
            <a:xfrm>
              <a:off x="58662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2"/>
            <p:cNvSpPr/>
            <p:nvPr/>
          </p:nvSpPr>
          <p:spPr>
            <a:xfrm>
              <a:off x="59677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2"/>
            <p:cNvSpPr/>
            <p:nvPr/>
          </p:nvSpPr>
          <p:spPr>
            <a:xfrm>
              <a:off x="60692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2"/>
            <p:cNvSpPr/>
            <p:nvPr/>
          </p:nvSpPr>
          <p:spPr>
            <a:xfrm>
              <a:off x="61710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2"/>
            <p:cNvSpPr/>
            <p:nvPr/>
          </p:nvSpPr>
          <p:spPr>
            <a:xfrm>
              <a:off x="62725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2"/>
            <p:cNvSpPr/>
            <p:nvPr/>
          </p:nvSpPr>
          <p:spPr>
            <a:xfrm>
              <a:off x="63740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2"/>
            <p:cNvSpPr/>
            <p:nvPr/>
          </p:nvSpPr>
          <p:spPr>
            <a:xfrm>
              <a:off x="64755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2"/>
            <p:cNvSpPr/>
            <p:nvPr/>
          </p:nvSpPr>
          <p:spPr>
            <a:xfrm>
              <a:off x="6577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2"/>
            <p:cNvSpPr/>
            <p:nvPr/>
          </p:nvSpPr>
          <p:spPr>
            <a:xfrm>
              <a:off x="66788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2"/>
            <p:cNvSpPr/>
            <p:nvPr/>
          </p:nvSpPr>
          <p:spPr>
            <a:xfrm>
              <a:off x="6780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2"/>
            <p:cNvSpPr/>
            <p:nvPr/>
          </p:nvSpPr>
          <p:spPr>
            <a:xfrm>
              <a:off x="68818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1"/>
                  </a:moveTo>
                  <a:cubicBezTo>
                    <a:pt x="477" y="1"/>
                    <a:pt x="1" y="465"/>
                    <a:pt x="1" y="1048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2"/>
            <p:cNvSpPr/>
            <p:nvPr/>
          </p:nvSpPr>
          <p:spPr>
            <a:xfrm>
              <a:off x="69836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2"/>
            <p:cNvSpPr/>
            <p:nvPr/>
          </p:nvSpPr>
          <p:spPr>
            <a:xfrm>
              <a:off x="70851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2"/>
            <p:cNvSpPr/>
            <p:nvPr/>
          </p:nvSpPr>
          <p:spPr>
            <a:xfrm>
              <a:off x="71866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1" y="465"/>
                    <a:pt x="1" y="1048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2"/>
            <p:cNvSpPr/>
            <p:nvPr/>
          </p:nvSpPr>
          <p:spPr>
            <a:xfrm>
              <a:off x="72884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2"/>
            <p:cNvSpPr/>
            <p:nvPr/>
          </p:nvSpPr>
          <p:spPr>
            <a:xfrm>
              <a:off x="2792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8"/>
                  </a:cubicBezTo>
                  <a:cubicBezTo>
                    <a:pt x="2107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2"/>
            <p:cNvSpPr/>
            <p:nvPr/>
          </p:nvSpPr>
          <p:spPr>
            <a:xfrm>
              <a:off x="3807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2"/>
            <p:cNvSpPr/>
            <p:nvPr/>
          </p:nvSpPr>
          <p:spPr>
            <a:xfrm>
              <a:off x="4825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2"/>
            <p:cNvSpPr/>
            <p:nvPr/>
          </p:nvSpPr>
          <p:spPr>
            <a:xfrm>
              <a:off x="5840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2"/>
            <p:cNvSpPr/>
            <p:nvPr/>
          </p:nvSpPr>
          <p:spPr>
            <a:xfrm>
              <a:off x="6855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2"/>
            <p:cNvSpPr/>
            <p:nvPr/>
          </p:nvSpPr>
          <p:spPr>
            <a:xfrm>
              <a:off x="787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2"/>
            <p:cNvSpPr/>
            <p:nvPr/>
          </p:nvSpPr>
          <p:spPr>
            <a:xfrm>
              <a:off x="8888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2"/>
            <p:cNvSpPr/>
            <p:nvPr/>
          </p:nvSpPr>
          <p:spPr>
            <a:xfrm>
              <a:off x="990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2"/>
            <p:cNvSpPr/>
            <p:nvPr/>
          </p:nvSpPr>
          <p:spPr>
            <a:xfrm>
              <a:off x="10918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2"/>
            <p:cNvSpPr/>
            <p:nvPr/>
          </p:nvSpPr>
          <p:spPr>
            <a:xfrm>
              <a:off x="11936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2"/>
            <p:cNvSpPr/>
            <p:nvPr/>
          </p:nvSpPr>
          <p:spPr>
            <a:xfrm>
              <a:off x="12951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2"/>
            <p:cNvSpPr/>
            <p:nvPr/>
          </p:nvSpPr>
          <p:spPr>
            <a:xfrm>
              <a:off x="13966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2"/>
            <p:cNvSpPr/>
            <p:nvPr/>
          </p:nvSpPr>
          <p:spPr>
            <a:xfrm>
              <a:off x="14984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2"/>
            <p:cNvSpPr/>
            <p:nvPr/>
          </p:nvSpPr>
          <p:spPr>
            <a:xfrm>
              <a:off x="15999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2"/>
            <p:cNvSpPr/>
            <p:nvPr/>
          </p:nvSpPr>
          <p:spPr>
            <a:xfrm>
              <a:off x="17014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2"/>
            <p:cNvSpPr/>
            <p:nvPr/>
          </p:nvSpPr>
          <p:spPr>
            <a:xfrm>
              <a:off x="18029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2"/>
            <p:cNvSpPr/>
            <p:nvPr/>
          </p:nvSpPr>
          <p:spPr>
            <a:xfrm>
              <a:off x="19044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2"/>
            <p:cNvSpPr/>
            <p:nvPr/>
          </p:nvSpPr>
          <p:spPr>
            <a:xfrm>
              <a:off x="20062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2"/>
            <p:cNvSpPr/>
            <p:nvPr/>
          </p:nvSpPr>
          <p:spPr>
            <a:xfrm>
              <a:off x="21077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2"/>
            <p:cNvSpPr/>
            <p:nvPr/>
          </p:nvSpPr>
          <p:spPr>
            <a:xfrm>
              <a:off x="22092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2"/>
            <p:cNvSpPr/>
            <p:nvPr/>
          </p:nvSpPr>
          <p:spPr>
            <a:xfrm>
              <a:off x="23110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2"/>
            <p:cNvSpPr/>
            <p:nvPr/>
          </p:nvSpPr>
          <p:spPr>
            <a:xfrm>
              <a:off x="24125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2"/>
            <p:cNvSpPr/>
            <p:nvPr/>
          </p:nvSpPr>
          <p:spPr>
            <a:xfrm>
              <a:off x="25140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2"/>
            <p:cNvSpPr/>
            <p:nvPr/>
          </p:nvSpPr>
          <p:spPr>
            <a:xfrm>
              <a:off x="26155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2"/>
            <p:cNvSpPr/>
            <p:nvPr/>
          </p:nvSpPr>
          <p:spPr>
            <a:xfrm>
              <a:off x="2717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2"/>
            <p:cNvSpPr/>
            <p:nvPr/>
          </p:nvSpPr>
          <p:spPr>
            <a:xfrm>
              <a:off x="28188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2"/>
            <p:cNvSpPr/>
            <p:nvPr/>
          </p:nvSpPr>
          <p:spPr>
            <a:xfrm>
              <a:off x="2920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2"/>
            <p:cNvSpPr/>
            <p:nvPr/>
          </p:nvSpPr>
          <p:spPr>
            <a:xfrm>
              <a:off x="30218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2"/>
            <p:cNvSpPr/>
            <p:nvPr/>
          </p:nvSpPr>
          <p:spPr>
            <a:xfrm>
              <a:off x="31236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2"/>
            <p:cNvSpPr/>
            <p:nvPr/>
          </p:nvSpPr>
          <p:spPr>
            <a:xfrm>
              <a:off x="32251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2"/>
            <p:cNvSpPr/>
            <p:nvPr/>
          </p:nvSpPr>
          <p:spPr>
            <a:xfrm>
              <a:off x="33266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2"/>
            <p:cNvSpPr/>
            <p:nvPr/>
          </p:nvSpPr>
          <p:spPr>
            <a:xfrm>
              <a:off x="34284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2"/>
            <p:cNvSpPr/>
            <p:nvPr/>
          </p:nvSpPr>
          <p:spPr>
            <a:xfrm>
              <a:off x="35299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2"/>
            <p:cNvSpPr/>
            <p:nvPr/>
          </p:nvSpPr>
          <p:spPr>
            <a:xfrm>
              <a:off x="36314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2"/>
            <p:cNvSpPr/>
            <p:nvPr/>
          </p:nvSpPr>
          <p:spPr>
            <a:xfrm>
              <a:off x="37329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2"/>
            <p:cNvSpPr/>
            <p:nvPr/>
          </p:nvSpPr>
          <p:spPr>
            <a:xfrm>
              <a:off x="38347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2"/>
            <p:cNvSpPr/>
            <p:nvPr/>
          </p:nvSpPr>
          <p:spPr>
            <a:xfrm>
              <a:off x="39362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2"/>
            <p:cNvSpPr/>
            <p:nvPr/>
          </p:nvSpPr>
          <p:spPr>
            <a:xfrm>
              <a:off x="40377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2"/>
            <p:cNvSpPr/>
            <p:nvPr/>
          </p:nvSpPr>
          <p:spPr>
            <a:xfrm>
              <a:off x="41392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2"/>
            <p:cNvSpPr/>
            <p:nvPr/>
          </p:nvSpPr>
          <p:spPr>
            <a:xfrm>
              <a:off x="42407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2"/>
            <p:cNvSpPr/>
            <p:nvPr/>
          </p:nvSpPr>
          <p:spPr>
            <a:xfrm>
              <a:off x="43425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2"/>
            <p:cNvSpPr/>
            <p:nvPr/>
          </p:nvSpPr>
          <p:spPr>
            <a:xfrm>
              <a:off x="44440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2"/>
            <p:cNvSpPr/>
            <p:nvPr/>
          </p:nvSpPr>
          <p:spPr>
            <a:xfrm>
              <a:off x="45455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2"/>
            <p:cNvSpPr/>
            <p:nvPr/>
          </p:nvSpPr>
          <p:spPr>
            <a:xfrm>
              <a:off x="4647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2"/>
            <p:cNvSpPr/>
            <p:nvPr/>
          </p:nvSpPr>
          <p:spPr>
            <a:xfrm>
              <a:off x="47488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2"/>
            <p:cNvSpPr/>
            <p:nvPr/>
          </p:nvSpPr>
          <p:spPr>
            <a:xfrm>
              <a:off x="4850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2"/>
            <p:cNvSpPr/>
            <p:nvPr/>
          </p:nvSpPr>
          <p:spPr>
            <a:xfrm>
              <a:off x="49518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2"/>
            <p:cNvSpPr/>
            <p:nvPr/>
          </p:nvSpPr>
          <p:spPr>
            <a:xfrm>
              <a:off x="50536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2"/>
            <p:cNvSpPr/>
            <p:nvPr/>
          </p:nvSpPr>
          <p:spPr>
            <a:xfrm>
              <a:off x="51551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2"/>
            <p:cNvSpPr/>
            <p:nvPr/>
          </p:nvSpPr>
          <p:spPr>
            <a:xfrm>
              <a:off x="52566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2"/>
            <p:cNvSpPr/>
            <p:nvPr/>
          </p:nvSpPr>
          <p:spPr>
            <a:xfrm>
              <a:off x="53584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2"/>
            <p:cNvSpPr/>
            <p:nvPr/>
          </p:nvSpPr>
          <p:spPr>
            <a:xfrm>
              <a:off x="54599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2"/>
            <p:cNvSpPr/>
            <p:nvPr/>
          </p:nvSpPr>
          <p:spPr>
            <a:xfrm>
              <a:off x="55614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2"/>
            <p:cNvSpPr/>
            <p:nvPr/>
          </p:nvSpPr>
          <p:spPr>
            <a:xfrm>
              <a:off x="56629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2"/>
            <p:cNvSpPr/>
            <p:nvPr/>
          </p:nvSpPr>
          <p:spPr>
            <a:xfrm>
              <a:off x="57644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2"/>
            <p:cNvSpPr/>
            <p:nvPr/>
          </p:nvSpPr>
          <p:spPr>
            <a:xfrm>
              <a:off x="58662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2"/>
            <p:cNvSpPr/>
            <p:nvPr/>
          </p:nvSpPr>
          <p:spPr>
            <a:xfrm>
              <a:off x="59677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2"/>
            <p:cNvSpPr/>
            <p:nvPr/>
          </p:nvSpPr>
          <p:spPr>
            <a:xfrm>
              <a:off x="60692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2"/>
            <p:cNvSpPr/>
            <p:nvPr/>
          </p:nvSpPr>
          <p:spPr>
            <a:xfrm>
              <a:off x="61710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2"/>
            <p:cNvSpPr/>
            <p:nvPr/>
          </p:nvSpPr>
          <p:spPr>
            <a:xfrm>
              <a:off x="62725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2"/>
            <p:cNvSpPr/>
            <p:nvPr/>
          </p:nvSpPr>
          <p:spPr>
            <a:xfrm>
              <a:off x="63740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2"/>
            <p:cNvSpPr/>
            <p:nvPr/>
          </p:nvSpPr>
          <p:spPr>
            <a:xfrm>
              <a:off x="64755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2"/>
            <p:cNvSpPr/>
            <p:nvPr/>
          </p:nvSpPr>
          <p:spPr>
            <a:xfrm>
              <a:off x="6577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2"/>
            <p:cNvSpPr/>
            <p:nvPr/>
          </p:nvSpPr>
          <p:spPr>
            <a:xfrm>
              <a:off x="66788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2"/>
            <p:cNvSpPr/>
            <p:nvPr/>
          </p:nvSpPr>
          <p:spPr>
            <a:xfrm>
              <a:off x="6780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2"/>
            <p:cNvSpPr/>
            <p:nvPr/>
          </p:nvSpPr>
          <p:spPr>
            <a:xfrm>
              <a:off x="68818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1" y="465"/>
                    <a:pt x="1" y="1048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2"/>
            <p:cNvSpPr/>
            <p:nvPr/>
          </p:nvSpPr>
          <p:spPr>
            <a:xfrm>
              <a:off x="69836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2"/>
            <p:cNvSpPr/>
            <p:nvPr/>
          </p:nvSpPr>
          <p:spPr>
            <a:xfrm>
              <a:off x="70851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2"/>
            <p:cNvSpPr/>
            <p:nvPr/>
          </p:nvSpPr>
          <p:spPr>
            <a:xfrm>
              <a:off x="71866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1" y="465"/>
                    <a:pt x="1" y="1048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2"/>
            <p:cNvSpPr/>
            <p:nvPr/>
          </p:nvSpPr>
          <p:spPr>
            <a:xfrm>
              <a:off x="72884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2"/>
            <p:cNvSpPr/>
            <p:nvPr/>
          </p:nvSpPr>
          <p:spPr>
            <a:xfrm>
              <a:off x="2792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9"/>
                  </a:cubicBezTo>
                  <a:cubicBezTo>
                    <a:pt x="2107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2"/>
            <p:cNvSpPr/>
            <p:nvPr/>
          </p:nvSpPr>
          <p:spPr>
            <a:xfrm>
              <a:off x="3807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2"/>
            <p:cNvSpPr/>
            <p:nvPr/>
          </p:nvSpPr>
          <p:spPr>
            <a:xfrm>
              <a:off x="4825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2"/>
            <p:cNvSpPr/>
            <p:nvPr/>
          </p:nvSpPr>
          <p:spPr>
            <a:xfrm>
              <a:off x="5840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2"/>
            <p:cNvSpPr/>
            <p:nvPr/>
          </p:nvSpPr>
          <p:spPr>
            <a:xfrm>
              <a:off x="6855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2"/>
            <p:cNvSpPr/>
            <p:nvPr/>
          </p:nvSpPr>
          <p:spPr>
            <a:xfrm>
              <a:off x="787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2"/>
            <p:cNvSpPr/>
            <p:nvPr/>
          </p:nvSpPr>
          <p:spPr>
            <a:xfrm>
              <a:off x="8888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2"/>
            <p:cNvSpPr/>
            <p:nvPr/>
          </p:nvSpPr>
          <p:spPr>
            <a:xfrm>
              <a:off x="990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2"/>
            <p:cNvSpPr/>
            <p:nvPr/>
          </p:nvSpPr>
          <p:spPr>
            <a:xfrm>
              <a:off x="10918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2"/>
            <p:cNvSpPr/>
            <p:nvPr/>
          </p:nvSpPr>
          <p:spPr>
            <a:xfrm>
              <a:off x="11936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2"/>
            <p:cNvSpPr/>
            <p:nvPr/>
          </p:nvSpPr>
          <p:spPr>
            <a:xfrm>
              <a:off x="12951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2"/>
            <p:cNvSpPr/>
            <p:nvPr/>
          </p:nvSpPr>
          <p:spPr>
            <a:xfrm>
              <a:off x="13966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2"/>
            <p:cNvSpPr/>
            <p:nvPr/>
          </p:nvSpPr>
          <p:spPr>
            <a:xfrm>
              <a:off x="14984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2"/>
            <p:cNvSpPr/>
            <p:nvPr/>
          </p:nvSpPr>
          <p:spPr>
            <a:xfrm>
              <a:off x="15999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2"/>
            <p:cNvSpPr/>
            <p:nvPr/>
          </p:nvSpPr>
          <p:spPr>
            <a:xfrm>
              <a:off x="17014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2"/>
            <p:cNvSpPr/>
            <p:nvPr/>
          </p:nvSpPr>
          <p:spPr>
            <a:xfrm>
              <a:off x="18029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2"/>
            <p:cNvSpPr/>
            <p:nvPr/>
          </p:nvSpPr>
          <p:spPr>
            <a:xfrm>
              <a:off x="19044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2"/>
            <p:cNvSpPr/>
            <p:nvPr/>
          </p:nvSpPr>
          <p:spPr>
            <a:xfrm>
              <a:off x="20062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2"/>
            <p:cNvSpPr/>
            <p:nvPr/>
          </p:nvSpPr>
          <p:spPr>
            <a:xfrm>
              <a:off x="21077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2"/>
            <p:cNvSpPr/>
            <p:nvPr/>
          </p:nvSpPr>
          <p:spPr>
            <a:xfrm>
              <a:off x="22092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2"/>
            <p:cNvSpPr/>
            <p:nvPr/>
          </p:nvSpPr>
          <p:spPr>
            <a:xfrm>
              <a:off x="23110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2"/>
            <p:cNvSpPr/>
            <p:nvPr/>
          </p:nvSpPr>
          <p:spPr>
            <a:xfrm>
              <a:off x="24125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2"/>
            <p:cNvSpPr/>
            <p:nvPr/>
          </p:nvSpPr>
          <p:spPr>
            <a:xfrm>
              <a:off x="25140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2"/>
            <p:cNvSpPr/>
            <p:nvPr/>
          </p:nvSpPr>
          <p:spPr>
            <a:xfrm>
              <a:off x="26155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2"/>
            <p:cNvSpPr/>
            <p:nvPr/>
          </p:nvSpPr>
          <p:spPr>
            <a:xfrm>
              <a:off x="2717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2"/>
            <p:cNvSpPr/>
            <p:nvPr/>
          </p:nvSpPr>
          <p:spPr>
            <a:xfrm>
              <a:off x="28188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2"/>
            <p:cNvSpPr/>
            <p:nvPr/>
          </p:nvSpPr>
          <p:spPr>
            <a:xfrm>
              <a:off x="2920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2"/>
            <p:cNvSpPr/>
            <p:nvPr/>
          </p:nvSpPr>
          <p:spPr>
            <a:xfrm>
              <a:off x="30218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2"/>
            <p:cNvSpPr/>
            <p:nvPr/>
          </p:nvSpPr>
          <p:spPr>
            <a:xfrm>
              <a:off x="31236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2"/>
            <p:cNvSpPr/>
            <p:nvPr/>
          </p:nvSpPr>
          <p:spPr>
            <a:xfrm>
              <a:off x="32251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2"/>
            <p:cNvSpPr/>
            <p:nvPr/>
          </p:nvSpPr>
          <p:spPr>
            <a:xfrm>
              <a:off x="33266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2"/>
            <p:cNvSpPr/>
            <p:nvPr/>
          </p:nvSpPr>
          <p:spPr>
            <a:xfrm>
              <a:off x="34284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2"/>
            <p:cNvSpPr/>
            <p:nvPr/>
          </p:nvSpPr>
          <p:spPr>
            <a:xfrm>
              <a:off x="35299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2"/>
            <p:cNvSpPr/>
            <p:nvPr/>
          </p:nvSpPr>
          <p:spPr>
            <a:xfrm>
              <a:off x="36314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2"/>
            <p:cNvSpPr/>
            <p:nvPr/>
          </p:nvSpPr>
          <p:spPr>
            <a:xfrm>
              <a:off x="37329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2"/>
            <p:cNvSpPr/>
            <p:nvPr/>
          </p:nvSpPr>
          <p:spPr>
            <a:xfrm>
              <a:off x="38347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2"/>
            <p:cNvSpPr/>
            <p:nvPr/>
          </p:nvSpPr>
          <p:spPr>
            <a:xfrm>
              <a:off x="39362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2"/>
            <p:cNvSpPr/>
            <p:nvPr/>
          </p:nvSpPr>
          <p:spPr>
            <a:xfrm>
              <a:off x="40377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2"/>
            <p:cNvSpPr/>
            <p:nvPr/>
          </p:nvSpPr>
          <p:spPr>
            <a:xfrm>
              <a:off x="41392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2"/>
            <p:cNvSpPr/>
            <p:nvPr/>
          </p:nvSpPr>
          <p:spPr>
            <a:xfrm>
              <a:off x="42407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2"/>
            <p:cNvSpPr/>
            <p:nvPr/>
          </p:nvSpPr>
          <p:spPr>
            <a:xfrm>
              <a:off x="43425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2"/>
            <p:cNvSpPr/>
            <p:nvPr/>
          </p:nvSpPr>
          <p:spPr>
            <a:xfrm>
              <a:off x="44440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2"/>
            <p:cNvSpPr/>
            <p:nvPr/>
          </p:nvSpPr>
          <p:spPr>
            <a:xfrm>
              <a:off x="45455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2"/>
            <p:cNvSpPr/>
            <p:nvPr/>
          </p:nvSpPr>
          <p:spPr>
            <a:xfrm>
              <a:off x="4647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2"/>
            <p:cNvSpPr/>
            <p:nvPr/>
          </p:nvSpPr>
          <p:spPr>
            <a:xfrm>
              <a:off x="47488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2"/>
            <p:cNvSpPr/>
            <p:nvPr/>
          </p:nvSpPr>
          <p:spPr>
            <a:xfrm>
              <a:off x="4850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2"/>
            <p:cNvSpPr/>
            <p:nvPr/>
          </p:nvSpPr>
          <p:spPr>
            <a:xfrm>
              <a:off x="49518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2"/>
            <p:cNvSpPr/>
            <p:nvPr/>
          </p:nvSpPr>
          <p:spPr>
            <a:xfrm>
              <a:off x="50536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2"/>
            <p:cNvSpPr/>
            <p:nvPr/>
          </p:nvSpPr>
          <p:spPr>
            <a:xfrm>
              <a:off x="51551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2"/>
            <p:cNvSpPr/>
            <p:nvPr/>
          </p:nvSpPr>
          <p:spPr>
            <a:xfrm>
              <a:off x="52566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2"/>
            <p:cNvSpPr/>
            <p:nvPr/>
          </p:nvSpPr>
          <p:spPr>
            <a:xfrm>
              <a:off x="53584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2"/>
            <p:cNvSpPr/>
            <p:nvPr/>
          </p:nvSpPr>
          <p:spPr>
            <a:xfrm>
              <a:off x="54599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2"/>
            <p:cNvSpPr/>
            <p:nvPr/>
          </p:nvSpPr>
          <p:spPr>
            <a:xfrm>
              <a:off x="55614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2"/>
            <p:cNvSpPr/>
            <p:nvPr/>
          </p:nvSpPr>
          <p:spPr>
            <a:xfrm>
              <a:off x="56629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2"/>
            <p:cNvSpPr/>
            <p:nvPr/>
          </p:nvSpPr>
          <p:spPr>
            <a:xfrm>
              <a:off x="57644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2"/>
            <p:cNvSpPr/>
            <p:nvPr/>
          </p:nvSpPr>
          <p:spPr>
            <a:xfrm>
              <a:off x="58662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2"/>
            <p:cNvSpPr/>
            <p:nvPr/>
          </p:nvSpPr>
          <p:spPr>
            <a:xfrm>
              <a:off x="59677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2"/>
            <p:cNvSpPr/>
            <p:nvPr/>
          </p:nvSpPr>
          <p:spPr>
            <a:xfrm>
              <a:off x="60692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2"/>
            <p:cNvSpPr/>
            <p:nvPr/>
          </p:nvSpPr>
          <p:spPr>
            <a:xfrm>
              <a:off x="61710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2"/>
            <p:cNvSpPr/>
            <p:nvPr/>
          </p:nvSpPr>
          <p:spPr>
            <a:xfrm>
              <a:off x="62725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2"/>
            <p:cNvSpPr/>
            <p:nvPr/>
          </p:nvSpPr>
          <p:spPr>
            <a:xfrm>
              <a:off x="63740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2"/>
            <p:cNvSpPr/>
            <p:nvPr/>
          </p:nvSpPr>
          <p:spPr>
            <a:xfrm>
              <a:off x="64755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2"/>
            <p:cNvSpPr/>
            <p:nvPr/>
          </p:nvSpPr>
          <p:spPr>
            <a:xfrm>
              <a:off x="6577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2"/>
            <p:cNvSpPr/>
            <p:nvPr/>
          </p:nvSpPr>
          <p:spPr>
            <a:xfrm>
              <a:off x="66788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2"/>
            <p:cNvSpPr/>
            <p:nvPr/>
          </p:nvSpPr>
          <p:spPr>
            <a:xfrm>
              <a:off x="6780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2"/>
            <p:cNvSpPr/>
            <p:nvPr/>
          </p:nvSpPr>
          <p:spPr>
            <a:xfrm>
              <a:off x="68818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1" y="477"/>
                    <a:pt x="1" y="1049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2"/>
            <p:cNvSpPr/>
            <p:nvPr/>
          </p:nvSpPr>
          <p:spPr>
            <a:xfrm>
              <a:off x="69836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2"/>
            <p:cNvSpPr/>
            <p:nvPr/>
          </p:nvSpPr>
          <p:spPr>
            <a:xfrm>
              <a:off x="70851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2"/>
            <p:cNvSpPr/>
            <p:nvPr/>
          </p:nvSpPr>
          <p:spPr>
            <a:xfrm>
              <a:off x="71866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1" y="477"/>
                    <a:pt x="1" y="1049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2"/>
            <p:cNvSpPr/>
            <p:nvPr/>
          </p:nvSpPr>
          <p:spPr>
            <a:xfrm>
              <a:off x="72884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2"/>
            <p:cNvSpPr/>
            <p:nvPr/>
          </p:nvSpPr>
          <p:spPr>
            <a:xfrm>
              <a:off x="2792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9"/>
                  </a:cubicBezTo>
                  <a:cubicBezTo>
                    <a:pt x="2107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2"/>
            <p:cNvSpPr/>
            <p:nvPr/>
          </p:nvSpPr>
          <p:spPr>
            <a:xfrm>
              <a:off x="3807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2"/>
            <p:cNvSpPr/>
            <p:nvPr/>
          </p:nvSpPr>
          <p:spPr>
            <a:xfrm>
              <a:off x="4825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2"/>
            <p:cNvSpPr/>
            <p:nvPr/>
          </p:nvSpPr>
          <p:spPr>
            <a:xfrm>
              <a:off x="5840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2"/>
            <p:cNvSpPr/>
            <p:nvPr/>
          </p:nvSpPr>
          <p:spPr>
            <a:xfrm>
              <a:off x="6855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2"/>
            <p:cNvSpPr/>
            <p:nvPr/>
          </p:nvSpPr>
          <p:spPr>
            <a:xfrm>
              <a:off x="787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2"/>
            <p:cNvSpPr/>
            <p:nvPr/>
          </p:nvSpPr>
          <p:spPr>
            <a:xfrm>
              <a:off x="8888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2"/>
            <p:cNvSpPr/>
            <p:nvPr/>
          </p:nvSpPr>
          <p:spPr>
            <a:xfrm>
              <a:off x="990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2"/>
            <p:cNvSpPr/>
            <p:nvPr/>
          </p:nvSpPr>
          <p:spPr>
            <a:xfrm>
              <a:off x="10918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2"/>
            <p:cNvSpPr/>
            <p:nvPr/>
          </p:nvSpPr>
          <p:spPr>
            <a:xfrm>
              <a:off x="11936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2"/>
            <p:cNvSpPr/>
            <p:nvPr/>
          </p:nvSpPr>
          <p:spPr>
            <a:xfrm>
              <a:off x="12951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2"/>
            <p:cNvSpPr/>
            <p:nvPr/>
          </p:nvSpPr>
          <p:spPr>
            <a:xfrm>
              <a:off x="13966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2"/>
            <p:cNvSpPr/>
            <p:nvPr/>
          </p:nvSpPr>
          <p:spPr>
            <a:xfrm>
              <a:off x="14984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2"/>
            <p:cNvSpPr/>
            <p:nvPr/>
          </p:nvSpPr>
          <p:spPr>
            <a:xfrm>
              <a:off x="15999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2"/>
            <p:cNvSpPr/>
            <p:nvPr/>
          </p:nvSpPr>
          <p:spPr>
            <a:xfrm>
              <a:off x="17014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2"/>
            <p:cNvSpPr/>
            <p:nvPr/>
          </p:nvSpPr>
          <p:spPr>
            <a:xfrm>
              <a:off x="18029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2"/>
            <p:cNvSpPr/>
            <p:nvPr/>
          </p:nvSpPr>
          <p:spPr>
            <a:xfrm>
              <a:off x="19044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2"/>
            <p:cNvSpPr/>
            <p:nvPr/>
          </p:nvSpPr>
          <p:spPr>
            <a:xfrm>
              <a:off x="20062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2"/>
            <p:cNvSpPr/>
            <p:nvPr/>
          </p:nvSpPr>
          <p:spPr>
            <a:xfrm>
              <a:off x="21077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2"/>
            <p:cNvSpPr/>
            <p:nvPr/>
          </p:nvSpPr>
          <p:spPr>
            <a:xfrm>
              <a:off x="22092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2"/>
            <p:cNvSpPr/>
            <p:nvPr/>
          </p:nvSpPr>
          <p:spPr>
            <a:xfrm>
              <a:off x="23110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2"/>
            <p:cNvSpPr/>
            <p:nvPr/>
          </p:nvSpPr>
          <p:spPr>
            <a:xfrm>
              <a:off x="24125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2"/>
            <p:cNvSpPr/>
            <p:nvPr/>
          </p:nvSpPr>
          <p:spPr>
            <a:xfrm>
              <a:off x="25140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2"/>
            <p:cNvSpPr/>
            <p:nvPr/>
          </p:nvSpPr>
          <p:spPr>
            <a:xfrm>
              <a:off x="26155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2"/>
            <p:cNvSpPr/>
            <p:nvPr/>
          </p:nvSpPr>
          <p:spPr>
            <a:xfrm>
              <a:off x="2717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2"/>
            <p:cNvSpPr/>
            <p:nvPr/>
          </p:nvSpPr>
          <p:spPr>
            <a:xfrm>
              <a:off x="28188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2"/>
            <p:cNvSpPr/>
            <p:nvPr/>
          </p:nvSpPr>
          <p:spPr>
            <a:xfrm>
              <a:off x="2920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2"/>
            <p:cNvSpPr/>
            <p:nvPr/>
          </p:nvSpPr>
          <p:spPr>
            <a:xfrm>
              <a:off x="30218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2"/>
            <p:cNvSpPr/>
            <p:nvPr/>
          </p:nvSpPr>
          <p:spPr>
            <a:xfrm>
              <a:off x="31236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2"/>
            <p:cNvSpPr/>
            <p:nvPr/>
          </p:nvSpPr>
          <p:spPr>
            <a:xfrm>
              <a:off x="32251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2"/>
            <p:cNvSpPr/>
            <p:nvPr/>
          </p:nvSpPr>
          <p:spPr>
            <a:xfrm>
              <a:off x="33266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2"/>
            <p:cNvSpPr/>
            <p:nvPr/>
          </p:nvSpPr>
          <p:spPr>
            <a:xfrm>
              <a:off x="34284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2"/>
            <p:cNvSpPr/>
            <p:nvPr/>
          </p:nvSpPr>
          <p:spPr>
            <a:xfrm>
              <a:off x="35299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2"/>
            <p:cNvSpPr/>
            <p:nvPr/>
          </p:nvSpPr>
          <p:spPr>
            <a:xfrm>
              <a:off x="36314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2"/>
            <p:cNvSpPr/>
            <p:nvPr/>
          </p:nvSpPr>
          <p:spPr>
            <a:xfrm>
              <a:off x="37329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2"/>
            <p:cNvSpPr/>
            <p:nvPr/>
          </p:nvSpPr>
          <p:spPr>
            <a:xfrm>
              <a:off x="38347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2"/>
            <p:cNvSpPr/>
            <p:nvPr/>
          </p:nvSpPr>
          <p:spPr>
            <a:xfrm>
              <a:off x="39362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2"/>
            <p:cNvSpPr/>
            <p:nvPr/>
          </p:nvSpPr>
          <p:spPr>
            <a:xfrm>
              <a:off x="40377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2"/>
            <p:cNvSpPr/>
            <p:nvPr/>
          </p:nvSpPr>
          <p:spPr>
            <a:xfrm>
              <a:off x="41392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2"/>
            <p:cNvSpPr/>
            <p:nvPr/>
          </p:nvSpPr>
          <p:spPr>
            <a:xfrm>
              <a:off x="42407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2"/>
            <p:cNvSpPr/>
            <p:nvPr/>
          </p:nvSpPr>
          <p:spPr>
            <a:xfrm>
              <a:off x="43425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2"/>
            <p:cNvSpPr/>
            <p:nvPr/>
          </p:nvSpPr>
          <p:spPr>
            <a:xfrm>
              <a:off x="44440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2"/>
            <p:cNvSpPr/>
            <p:nvPr/>
          </p:nvSpPr>
          <p:spPr>
            <a:xfrm>
              <a:off x="45455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2"/>
            <p:cNvSpPr/>
            <p:nvPr/>
          </p:nvSpPr>
          <p:spPr>
            <a:xfrm>
              <a:off x="4647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2"/>
            <p:cNvSpPr/>
            <p:nvPr/>
          </p:nvSpPr>
          <p:spPr>
            <a:xfrm>
              <a:off x="47488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2"/>
            <p:cNvSpPr/>
            <p:nvPr/>
          </p:nvSpPr>
          <p:spPr>
            <a:xfrm>
              <a:off x="4850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2"/>
            <p:cNvSpPr/>
            <p:nvPr/>
          </p:nvSpPr>
          <p:spPr>
            <a:xfrm>
              <a:off x="49518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2"/>
            <p:cNvSpPr/>
            <p:nvPr/>
          </p:nvSpPr>
          <p:spPr>
            <a:xfrm>
              <a:off x="50536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2"/>
            <p:cNvSpPr/>
            <p:nvPr/>
          </p:nvSpPr>
          <p:spPr>
            <a:xfrm>
              <a:off x="51551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2"/>
            <p:cNvSpPr/>
            <p:nvPr/>
          </p:nvSpPr>
          <p:spPr>
            <a:xfrm>
              <a:off x="52566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2"/>
            <p:cNvSpPr/>
            <p:nvPr/>
          </p:nvSpPr>
          <p:spPr>
            <a:xfrm>
              <a:off x="53584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2"/>
            <p:cNvSpPr/>
            <p:nvPr/>
          </p:nvSpPr>
          <p:spPr>
            <a:xfrm>
              <a:off x="54599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2"/>
            <p:cNvSpPr/>
            <p:nvPr/>
          </p:nvSpPr>
          <p:spPr>
            <a:xfrm>
              <a:off x="55614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2"/>
            <p:cNvSpPr/>
            <p:nvPr/>
          </p:nvSpPr>
          <p:spPr>
            <a:xfrm>
              <a:off x="56629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2"/>
            <p:cNvSpPr/>
            <p:nvPr/>
          </p:nvSpPr>
          <p:spPr>
            <a:xfrm>
              <a:off x="57644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2"/>
            <p:cNvSpPr/>
            <p:nvPr/>
          </p:nvSpPr>
          <p:spPr>
            <a:xfrm>
              <a:off x="58662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2"/>
            <p:cNvSpPr/>
            <p:nvPr/>
          </p:nvSpPr>
          <p:spPr>
            <a:xfrm>
              <a:off x="59677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2"/>
            <p:cNvSpPr/>
            <p:nvPr/>
          </p:nvSpPr>
          <p:spPr>
            <a:xfrm>
              <a:off x="60692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2"/>
            <p:cNvSpPr/>
            <p:nvPr/>
          </p:nvSpPr>
          <p:spPr>
            <a:xfrm>
              <a:off x="61710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2"/>
            <p:cNvSpPr/>
            <p:nvPr/>
          </p:nvSpPr>
          <p:spPr>
            <a:xfrm>
              <a:off x="62725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2"/>
            <p:cNvSpPr/>
            <p:nvPr/>
          </p:nvSpPr>
          <p:spPr>
            <a:xfrm>
              <a:off x="63740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2"/>
            <p:cNvSpPr/>
            <p:nvPr/>
          </p:nvSpPr>
          <p:spPr>
            <a:xfrm>
              <a:off x="64755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2"/>
            <p:cNvSpPr/>
            <p:nvPr/>
          </p:nvSpPr>
          <p:spPr>
            <a:xfrm>
              <a:off x="6577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2"/>
            <p:cNvSpPr/>
            <p:nvPr/>
          </p:nvSpPr>
          <p:spPr>
            <a:xfrm>
              <a:off x="66788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2"/>
            <p:cNvSpPr/>
            <p:nvPr/>
          </p:nvSpPr>
          <p:spPr>
            <a:xfrm>
              <a:off x="6780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2"/>
            <p:cNvSpPr/>
            <p:nvPr/>
          </p:nvSpPr>
          <p:spPr>
            <a:xfrm>
              <a:off x="68818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1" y="477"/>
                    <a:pt x="1" y="1049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2"/>
            <p:cNvSpPr/>
            <p:nvPr/>
          </p:nvSpPr>
          <p:spPr>
            <a:xfrm>
              <a:off x="69836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2"/>
            <p:cNvSpPr/>
            <p:nvPr/>
          </p:nvSpPr>
          <p:spPr>
            <a:xfrm>
              <a:off x="70851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2"/>
            <p:cNvSpPr/>
            <p:nvPr/>
          </p:nvSpPr>
          <p:spPr>
            <a:xfrm>
              <a:off x="71866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1" y="477"/>
                    <a:pt x="1" y="1049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2"/>
            <p:cNvSpPr/>
            <p:nvPr/>
          </p:nvSpPr>
          <p:spPr>
            <a:xfrm>
              <a:off x="72884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2"/>
            <p:cNvSpPr/>
            <p:nvPr/>
          </p:nvSpPr>
          <p:spPr>
            <a:xfrm>
              <a:off x="2792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107" y="1631"/>
                    <a:pt x="2107" y="1048"/>
                  </a:cubicBezTo>
                  <a:cubicBezTo>
                    <a:pt x="2107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2"/>
            <p:cNvSpPr/>
            <p:nvPr/>
          </p:nvSpPr>
          <p:spPr>
            <a:xfrm>
              <a:off x="3807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60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2"/>
            <p:cNvSpPr/>
            <p:nvPr/>
          </p:nvSpPr>
          <p:spPr>
            <a:xfrm>
              <a:off x="4825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2"/>
            <p:cNvSpPr/>
            <p:nvPr/>
          </p:nvSpPr>
          <p:spPr>
            <a:xfrm>
              <a:off x="5840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2"/>
            <p:cNvSpPr/>
            <p:nvPr/>
          </p:nvSpPr>
          <p:spPr>
            <a:xfrm>
              <a:off x="6855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2"/>
            <p:cNvSpPr/>
            <p:nvPr/>
          </p:nvSpPr>
          <p:spPr>
            <a:xfrm>
              <a:off x="787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2"/>
            <p:cNvSpPr/>
            <p:nvPr/>
          </p:nvSpPr>
          <p:spPr>
            <a:xfrm>
              <a:off x="8888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2"/>
            <p:cNvSpPr/>
            <p:nvPr/>
          </p:nvSpPr>
          <p:spPr>
            <a:xfrm>
              <a:off x="990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2"/>
            <p:cNvSpPr/>
            <p:nvPr/>
          </p:nvSpPr>
          <p:spPr>
            <a:xfrm>
              <a:off x="10918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60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2"/>
            <p:cNvSpPr/>
            <p:nvPr/>
          </p:nvSpPr>
          <p:spPr>
            <a:xfrm>
              <a:off x="11936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2"/>
            <p:cNvSpPr/>
            <p:nvPr/>
          </p:nvSpPr>
          <p:spPr>
            <a:xfrm>
              <a:off x="12951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2"/>
            <p:cNvSpPr/>
            <p:nvPr/>
          </p:nvSpPr>
          <p:spPr>
            <a:xfrm>
              <a:off x="13966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2"/>
            <p:cNvSpPr/>
            <p:nvPr/>
          </p:nvSpPr>
          <p:spPr>
            <a:xfrm>
              <a:off x="14984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2"/>
            <p:cNvSpPr/>
            <p:nvPr/>
          </p:nvSpPr>
          <p:spPr>
            <a:xfrm>
              <a:off x="15999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2"/>
            <p:cNvSpPr/>
            <p:nvPr/>
          </p:nvSpPr>
          <p:spPr>
            <a:xfrm>
              <a:off x="17014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2"/>
            <p:cNvSpPr/>
            <p:nvPr/>
          </p:nvSpPr>
          <p:spPr>
            <a:xfrm>
              <a:off x="18029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2"/>
            <p:cNvSpPr/>
            <p:nvPr/>
          </p:nvSpPr>
          <p:spPr>
            <a:xfrm>
              <a:off x="19044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60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2"/>
            <p:cNvSpPr/>
            <p:nvPr/>
          </p:nvSpPr>
          <p:spPr>
            <a:xfrm>
              <a:off x="20062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2"/>
            <p:cNvSpPr/>
            <p:nvPr/>
          </p:nvSpPr>
          <p:spPr>
            <a:xfrm>
              <a:off x="21077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2"/>
            <p:cNvSpPr/>
            <p:nvPr/>
          </p:nvSpPr>
          <p:spPr>
            <a:xfrm>
              <a:off x="22092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2"/>
            <p:cNvSpPr/>
            <p:nvPr/>
          </p:nvSpPr>
          <p:spPr>
            <a:xfrm>
              <a:off x="23110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2"/>
            <p:cNvSpPr/>
            <p:nvPr/>
          </p:nvSpPr>
          <p:spPr>
            <a:xfrm>
              <a:off x="24125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2"/>
            <p:cNvSpPr/>
            <p:nvPr/>
          </p:nvSpPr>
          <p:spPr>
            <a:xfrm>
              <a:off x="25140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2"/>
            <p:cNvSpPr/>
            <p:nvPr/>
          </p:nvSpPr>
          <p:spPr>
            <a:xfrm>
              <a:off x="26155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2"/>
            <p:cNvSpPr/>
            <p:nvPr/>
          </p:nvSpPr>
          <p:spPr>
            <a:xfrm>
              <a:off x="2717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2"/>
            <p:cNvSpPr/>
            <p:nvPr/>
          </p:nvSpPr>
          <p:spPr>
            <a:xfrm>
              <a:off x="28188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2"/>
            <p:cNvSpPr/>
            <p:nvPr/>
          </p:nvSpPr>
          <p:spPr>
            <a:xfrm>
              <a:off x="2920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2"/>
            <p:cNvSpPr/>
            <p:nvPr/>
          </p:nvSpPr>
          <p:spPr>
            <a:xfrm>
              <a:off x="30218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2"/>
            <p:cNvSpPr/>
            <p:nvPr/>
          </p:nvSpPr>
          <p:spPr>
            <a:xfrm>
              <a:off x="31236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2"/>
            <p:cNvSpPr/>
            <p:nvPr/>
          </p:nvSpPr>
          <p:spPr>
            <a:xfrm>
              <a:off x="32251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2"/>
            <p:cNvSpPr/>
            <p:nvPr/>
          </p:nvSpPr>
          <p:spPr>
            <a:xfrm>
              <a:off x="33266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2"/>
            <p:cNvSpPr/>
            <p:nvPr/>
          </p:nvSpPr>
          <p:spPr>
            <a:xfrm>
              <a:off x="34284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2"/>
            <p:cNvSpPr/>
            <p:nvPr/>
          </p:nvSpPr>
          <p:spPr>
            <a:xfrm>
              <a:off x="35299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2"/>
            <p:cNvSpPr/>
            <p:nvPr/>
          </p:nvSpPr>
          <p:spPr>
            <a:xfrm>
              <a:off x="36314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2"/>
            <p:cNvSpPr/>
            <p:nvPr/>
          </p:nvSpPr>
          <p:spPr>
            <a:xfrm>
              <a:off x="37329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2"/>
            <p:cNvSpPr/>
            <p:nvPr/>
          </p:nvSpPr>
          <p:spPr>
            <a:xfrm>
              <a:off x="38347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2"/>
            <p:cNvSpPr/>
            <p:nvPr/>
          </p:nvSpPr>
          <p:spPr>
            <a:xfrm>
              <a:off x="39362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2"/>
            <p:cNvSpPr/>
            <p:nvPr/>
          </p:nvSpPr>
          <p:spPr>
            <a:xfrm>
              <a:off x="40377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2"/>
            <p:cNvSpPr/>
            <p:nvPr/>
          </p:nvSpPr>
          <p:spPr>
            <a:xfrm>
              <a:off x="41392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2"/>
            <p:cNvSpPr/>
            <p:nvPr/>
          </p:nvSpPr>
          <p:spPr>
            <a:xfrm>
              <a:off x="42407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60" y="2107"/>
                  </a:cubicBezTo>
                  <a:cubicBezTo>
                    <a:pt x="1632" y="2107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2"/>
            <p:cNvSpPr/>
            <p:nvPr/>
          </p:nvSpPr>
          <p:spPr>
            <a:xfrm>
              <a:off x="43425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2"/>
            <p:cNvSpPr/>
            <p:nvPr/>
          </p:nvSpPr>
          <p:spPr>
            <a:xfrm>
              <a:off x="44440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2"/>
            <p:cNvSpPr/>
            <p:nvPr/>
          </p:nvSpPr>
          <p:spPr>
            <a:xfrm>
              <a:off x="45455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60" y="2107"/>
                  </a:cubicBezTo>
                  <a:cubicBezTo>
                    <a:pt x="1632" y="2107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2"/>
            <p:cNvSpPr/>
            <p:nvPr/>
          </p:nvSpPr>
          <p:spPr>
            <a:xfrm>
              <a:off x="4647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20" y="2107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2"/>
            <p:cNvSpPr/>
            <p:nvPr/>
          </p:nvSpPr>
          <p:spPr>
            <a:xfrm>
              <a:off x="47488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2"/>
            <p:cNvSpPr/>
            <p:nvPr/>
          </p:nvSpPr>
          <p:spPr>
            <a:xfrm>
              <a:off x="4850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2"/>
            <p:cNvSpPr/>
            <p:nvPr/>
          </p:nvSpPr>
          <p:spPr>
            <a:xfrm>
              <a:off x="49518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2"/>
            <p:cNvSpPr/>
            <p:nvPr/>
          </p:nvSpPr>
          <p:spPr>
            <a:xfrm>
              <a:off x="50536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20" y="2107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2"/>
            <p:cNvSpPr/>
            <p:nvPr/>
          </p:nvSpPr>
          <p:spPr>
            <a:xfrm>
              <a:off x="51551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2"/>
            <p:cNvSpPr/>
            <p:nvPr/>
          </p:nvSpPr>
          <p:spPr>
            <a:xfrm>
              <a:off x="52566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2"/>
            <p:cNvSpPr/>
            <p:nvPr/>
          </p:nvSpPr>
          <p:spPr>
            <a:xfrm>
              <a:off x="53584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20" y="2107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2"/>
            <p:cNvSpPr/>
            <p:nvPr/>
          </p:nvSpPr>
          <p:spPr>
            <a:xfrm>
              <a:off x="54599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2"/>
            <p:cNvSpPr/>
            <p:nvPr/>
          </p:nvSpPr>
          <p:spPr>
            <a:xfrm>
              <a:off x="55614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2"/>
            <p:cNvSpPr/>
            <p:nvPr/>
          </p:nvSpPr>
          <p:spPr>
            <a:xfrm>
              <a:off x="56629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2"/>
            <p:cNvSpPr/>
            <p:nvPr/>
          </p:nvSpPr>
          <p:spPr>
            <a:xfrm>
              <a:off x="57644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60" y="2107"/>
                  </a:cubicBezTo>
                  <a:cubicBezTo>
                    <a:pt x="1632" y="2107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2"/>
            <p:cNvSpPr/>
            <p:nvPr/>
          </p:nvSpPr>
          <p:spPr>
            <a:xfrm>
              <a:off x="58662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2"/>
            <p:cNvSpPr/>
            <p:nvPr/>
          </p:nvSpPr>
          <p:spPr>
            <a:xfrm>
              <a:off x="59677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2"/>
            <p:cNvSpPr/>
            <p:nvPr/>
          </p:nvSpPr>
          <p:spPr>
            <a:xfrm>
              <a:off x="60692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2"/>
            <p:cNvSpPr/>
            <p:nvPr/>
          </p:nvSpPr>
          <p:spPr>
            <a:xfrm>
              <a:off x="61710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20" y="2107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2"/>
            <p:cNvSpPr/>
            <p:nvPr/>
          </p:nvSpPr>
          <p:spPr>
            <a:xfrm>
              <a:off x="62725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2"/>
            <p:cNvSpPr/>
            <p:nvPr/>
          </p:nvSpPr>
          <p:spPr>
            <a:xfrm>
              <a:off x="63740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2"/>
            <p:cNvSpPr/>
            <p:nvPr/>
          </p:nvSpPr>
          <p:spPr>
            <a:xfrm>
              <a:off x="64755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2"/>
            <p:cNvSpPr/>
            <p:nvPr/>
          </p:nvSpPr>
          <p:spPr>
            <a:xfrm>
              <a:off x="6577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20" y="2107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2"/>
            <p:cNvSpPr/>
            <p:nvPr/>
          </p:nvSpPr>
          <p:spPr>
            <a:xfrm>
              <a:off x="66788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2"/>
            <p:cNvSpPr/>
            <p:nvPr/>
          </p:nvSpPr>
          <p:spPr>
            <a:xfrm>
              <a:off x="6780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2"/>
            <p:cNvSpPr/>
            <p:nvPr/>
          </p:nvSpPr>
          <p:spPr>
            <a:xfrm>
              <a:off x="68818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1" y="476"/>
                    <a:pt x="1" y="1048"/>
                  </a:cubicBezTo>
                  <a:cubicBezTo>
                    <a:pt x="1" y="1631"/>
                    <a:pt x="477" y="2107"/>
                    <a:pt x="1060" y="2107"/>
                  </a:cubicBezTo>
                  <a:cubicBezTo>
                    <a:pt x="1632" y="2107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2"/>
            <p:cNvSpPr/>
            <p:nvPr/>
          </p:nvSpPr>
          <p:spPr>
            <a:xfrm>
              <a:off x="69836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20" y="2107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2"/>
            <p:cNvSpPr/>
            <p:nvPr/>
          </p:nvSpPr>
          <p:spPr>
            <a:xfrm>
              <a:off x="70851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2"/>
            <p:cNvSpPr/>
            <p:nvPr/>
          </p:nvSpPr>
          <p:spPr>
            <a:xfrm>
              <a:off x="71866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1" y="476"/>
                    <a:pt x="1" y="1048"/>
                  </a:cubicBezTo>
                  <a:cubicBezTo>
                    <a:pt x="1" y="1631"/>
                    <a:pt x="477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2"/>
            <p:cNvSpPr/>
            <p:nvPr/>
          </p:nvSpPr>
          <p:spPr>
            <a:xfrm>
              <a:off x="72884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20" y="2107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2"/>
            <p:cNvSpPr/>
            <p:nvPr/>
          </p:nvSpPr>
          <p:spPr>
            <a:xfrm>
              <a:off x="2792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107" y="1631"/>
                    <a:pt x="2107" y="1060"/>
                  </a:cubicBezTo>
                  <a:cubicBezTo>
                    <a:pt x="2107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2"/>
            <p:cNvSpPr/>
            <p:nvPr/>
          </p:nvSpPr>
          <p:spPr>
            <a:xfrm>
              <a:off x="3807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60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2"/>
            <p:cNvSpPr/>
            <p:nvPr/>
          </p:nvSpPr>
          <p:spPr>
            <a:xfrm>
              <a:off x="4825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2"/>
            <p:cNvSpPr/>
            <p:nvPr/>
          </p:nvSpPr>
          <p:spPr>
            <a:xfrm>
              <a:off x="5840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2"/>
            <p:cNvSpPr/>
            <p:nvPr/>
          </p:nvSpPr>
          <p:spPr>
            <a:xfrm>
              <a:off x="6855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2"/>
            <p:cNvSpPr/>
            <p:nvPr/>
          </p:nvSpPr>
          <p:spPr>
            <a:xfrm>
              <a:off x="787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2"/>
            <p:cNvSpPr/>
            <p:nvPr/>
          </p:nvSpPr>
          <p:spPr>
            <a:xfrm>
              <a:off x="8888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2"/>
            <p:cNvSpPr/>
            <p:nvPr/>
          </p:nvSpPr>
          <p:spPr>
            <a:xfrm>
              <a:off x="990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2"/>
            <p:cNvSpPr/>
            <p:nvPr/>
          </p:nvSpPr>
          <p:spPr>
            <a:xfrm>
              <a:off x="10918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60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2"/>
            <p:cNvSpPr/>
            <p:nvPr/>
          </p:nvSpPr>
          <p:spPr>
            <a:xfrm>
              <a:off x="11936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2"/>
            <p:cNvSpPr/>
            <p:nvPr/>
          </p:nvSpPr>
          <p:spPr>
            <a:xfrm>
              <a:off x="12951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2"/>
            <p:cNvSpPr/>
            <p:nvPr/>
          </p:nvSpPr>
          <p:spPr>
            <a:xfrm>
              <a:off x="13966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2"/>
            <p:cNvSpPr/>
            <p:nvPr/>
          </p:nvSpPr>
          <p:spPr>
            <a:xfrm>
              <a:off x="14984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2"/>
            <p:cNvSpPr/>
            <p:nvPr/>
          </p:nvSpPr>
          <p:spPr>
            <a:xfrm>
              <a:off x="15999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2"/>
            <p:cNvSpPr/>
            <p:nvPr/>
          </p:nvSpPr>
          <p:spPr>
            <a:xfrm>
              <a:off x="17014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2"/>
            <p:cNvSpPr/>
            <p:nvPr/>
          </p:nvSpPr>
          <p:spPr>
            <a:xfrm>
              <a:off x="18029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2"/>
            <p:cNvSpPr/>
            <p:nvPr/>
          </p:nvSpPr>
          <p:spPr>
            <a:xfrm>
              <a:off x="19044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60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2"/>
            <p:cNvSpPr/>
            <p:nvPr/>
          </p:nvSpPr>
          <p:spPr>
            <a:xfrm>
              <a:off x="20062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2"/>
            <p:cNvSpPr/>
            <p:nvPr/>
          </p:nvSpPr>
          <p:spPr>
            <a:xfrm>
              <a:off x="21077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2"/>
            <p:cNvSpPr/>
            <p:nvPr/>
          </p:nvSpPr>
          <p:spPr>
            <a:xfrm>
              <a:off x="22092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2"/>
            <p:cNvSpPr/>
            <p:nvPr/>
          </p:nvSpPr>
          <p:spPr>
            <a:xfrm>
              <a:off x="23110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2"/>
            <p:cNvSpPr/>
            <p:nvPr/>
          </p:nvSpPr>
          <p:spPr>
            <a:xfrm>
              <a:off x="24125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2"/>
            <p:cNvSpPr/>
            <p:nvPr/>
          </p:nvSpPr>
          <p:spPr>
            <a:xfrm>
              <a:off x="25140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2"/>
            <p:cNvSpPr/>
            <p:nvPr/>
          </p:nvSpPr>
          <p:spPr>
            <a:xfrm>
              <a:off x="26155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2"/>
            <p:cNvSpPr/>
            <p:nvPr/>
          </p:nvSpPr>
          <p:spPr>
            <a:xfrm>
              <a:off x="2717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2"/>
            <p:cNvSpPr/>
            <p:nvPr/>
          </p:nvSpPr>
          <p:spPr>
            <a:xfrm>
              <a:off x="28188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2"/>
            <p:cNvSpPr/>
            <p:nvPr/>
          </p:nvSpPr>
          <p:spPr>
            <a:xfrm>
              <a:off x="2920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2"/>
            <p:cNvSpPr/>
            <p:nvPr/>
          </p:nvSpPr>
          <p:spPr>
            <a:xfrm>
              <a:off x="30218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2"/>
            <p:cNvSpPr/>
            <p:nvPr/>
          </p:nvSpPr>
          <p:spPr>
            <a:xfrm>
              <a:off x="31236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2"/>
            <p:cNvSpPr/>
            <p:nvPr/>
          </p:nvSpPr>
          <p:spPr>
            <a:xfrm>
              <a:off x="32251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2"/>
            <p:cNvSpPr/>
            <p:nvPr/>
          </p:nvSpPr>
          <p:spPr>
            <a:xfrm>
              <a:off x="33266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2"/>
            <p:cNvSpPr/>
            <p:nvPr/>
          </p:nvSpPr>
          <p:spPr>
            <a:xfrm>
              <a:off x="34284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2"/>
            <p:cNvSpPr/>
            <p:nvPr/>
          </p:nvSpPr>
          <p:spPr>
            <a:xfrm>
              <a:off x="35299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2"/>
            <p:cNvSpPr/>
            <p:nvPr/>
          </p:nvSpPr>
          <p:spPr>
            <a:xfrm>
              <a:off x="36314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2"/>
            <p:cNvSpPr/>
            <p:nvPr/>
          </p:nvSpPr>
          <p:spPr>
            <a:xfrm>
              <a:off x="37329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2"/>
            <p:cNvSpPr/>
            <p:nvPr/>
          </p:nvSpPr>
          <p:spPr>
            <a:xfrm>
              <a:off x="38347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2"/>
            <p:cNvSpPr/>
            <p:nvPr/>
          </p:nvSpPr>
          <p:spPr>
            <a:xfrm>
              <a:off x="39362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2"/>
            <p:cNvSpPr/>
            <p:nvPr/>
          </p:nvSpPr>
          <p:spPr>
            <a:xfrm>
              <a:off x="40377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2"/>
            <p:cNvSpPr/>
            <p:nvPr/>
          </p:nvSpPr>
          <p:spPr>
            <a:xfrm>
              <a:off x="41392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2"/>
            <p:cNvSpPr/>
            <p:nvPr/>
          </p:nvSpPr>
          <p:spPr>
            <a:xfrm>
              <a:off x="42407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60" y="2108"/>
                  </a:cubicBezTo>
                  <a:cubicBezTo>
                    <a:pt x="1632" y="2108"/>
                    <a:pt x="2108" y="1631"/>
                    <a:pt x="2108" y="1060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2"/>
            <p:cNvSpPr/>
            <p:nvPr/>
          </p:nvSpPr>
          <p:spPr>
            <a:xfrm>
              <a:off x="43425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2"/>
            <p:cNvSpPr/>
            <p:nvPr/>
          </p:nvSpPr>
          <p:spPr>
            <a:xfrm>
              <a:off x="44440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2"/>
            <p:cNvSpPr/>
            <p:nvPr/>
          </p:nvSpPr>
          <p:spPr>
            <a:xfrm>
              <a:off x="45455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60" y="2108"/>
                  </a:cubicBezTo>
                  <a:cubicBezTo>
                    <a:pt x="1632" y="2108"/>
                    <a:pt x="2108" y="1631"/>
                    <a:pt x="2108" y="1060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2"/>
            <p:cNvSpPr/>
            <p:nvPr/>
          </p:nvSpPr>
          <p:spPr>
            <a:xfrm>
              <a:off x="4647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20" y="2108"/>
                    <a:pt x="2096" y="1631"/>
                    <a:pt x="2096" y="1060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2"/>
            <p:cNvSpPr/>
            <p:nvPr/>
          </p:nvSpPr>
          <p:spPr>
            <a:xfrm>
              <a:off x="47488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2"/>
            <p:cNvSpPr/>
            <p:nvPr/>
          </p:nvSpPr>
          <p:spPr>
            <a:xfrm>
              <a:off x="4850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2"/>
            <p:cNvSpPr/>
            <p:nvPr/>
          </p:nvSpPr>
          <p:spPr>
            <a:xfrm>
              <a:off x="49518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108" y="1631"/>
                    <a:pt x="2108" y="1060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2"/>
            <p:cNvSpPr/>
            <p:nvPr/>
          </p:nvSpPr>
          <p:spPr>
            <a:xfrm>
              <a:off x="50536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20" y="2108"/>
                    <a:pt x="2096" y="1631"/>
                    <a:pt x="2096" y="1060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2"/>
            <p:cNvSpPr/>
            <p:nvPr/>
          </p:nvSpPr>
          <p:spPr>
            <a:xfrm>
              <a:off x="51551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2"/>
            <p:cNvSpPr/>
            <p:nvPr/>
          </p:nvSpPr>
          <p:spPr>
            <a:xfrm>
              <a:off x="52566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2"/>
            <p:cNvSpPr/>
            <p:nvPr/>
          </p:nvSpPr>
          <p:spPr>
            <a:xfrm>
              <a:off x="53584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20" y="2108"/>
                    <a:pt x="2096" y="1631"/>
                    <a:pt x="2096" y="1060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2"/>
            <p:cNvSpPr/>
            <p:nvPr/>
          </p:nvSpPr>
          <p:spPr>
            <a:xfrm>
              <a:off x="54599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2"/>
            <p:cNvSpPr/>
            <p:nvPr/>
          </p:nvSpPr>
          <p:spPr>
            <a:xfrm>
              <a:off x="55614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2"/>
            <p:cNvSpPr/>
            <p:nvPr/>
          </p:nvSpPr>
          <p:spPr>
            <a:xfrm>
              <a:off x="56629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2"/>
            <p:cNvSpPr/>
            <p:nvPr/>
          </p:nvSpPr>
          <p:spPr>
            <a:xfrm>
              <a:off x="57644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60" y="2108"/>
                  </a:cubicBezTo>
                  <a:cubicBezTo>
                    <a:pt x="1632" y="2108"/>
                    <a:pt x="2108" y="1631"/>
                    <a:pt x="2108" y="1060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2"/>
            <p:cNvSpPr/>
            <p:nvPr/>
          </p:nvSpPr>
          <p:spPr>
            <a:xfrm>
              <a:off x="58662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2"/>
            <p:cNvSpPr/>
            <p:nvPr/>
          </p:nvSpPr>
          <p:spPr>
            <a:xfrm>
              <a:off x="59677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2"/>
            <p:cNvSpPr/>
            <p:nvPr/>
          </p:nvSpPr>
          <p:spPr>
            <a:xfrm>
              <a:off x="60692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108" y="1631"/>
                    <a:pt x="2108" y="1060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2"/>
            <p:cNvSpPr/>
            <p:nvPr/>
          </p:nvSpPr>
          <p:spPr>
            <a:xfrm>
              <a:off x="61710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20" y="2108"/>
                    <a:pt x="2096" y="1631"/>
                    <a:pt x="2096" y="1060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2"/>
            <p:cNvSpPr/>
            <p:nvPr/>
          </p:nvSpPr>
          <p:spPr>
            <a:xfrm>
              <a:off x="62725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2"/>
            <p:cNvSpPr/>
            <p:nvPr/>
          </p:nvSpPr>
          <p:spPr>
            <a:xfrm>
              <a:off x="63740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2"/>
            <p:cNvSpPr/>
            <p:nvPr/>
          </p:nvSpPr>
          <p:spPr>
            <a:xfrm>
              <a:off x="64755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108" y="1631"/>
                    <a:pt x="2108" y="1060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2"/>
            <p:cNvSpPr/>
            <p:nvPr/>
          </p:nvSpPr>
          <p:spPr>
            <a:xfrm>
              <a:off x="6577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20" y="2108"/>
                    <a:pt x="2096" y="1631"/>
                    <a:pt x="2096" y="1060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2"/>
            <p:cNvSpPr/>
            <p:nvPr/>
          </p:nvSpPr>
          <p:spPr>
            <a:xfrm>
              <a:off x="66788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2"/>
            <p:cNvSpPr/>
            <p:nvPr/>
          </p:nvSpPr>
          <p:spPr>
            <a:xfrm>
              <a:off x="6780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2"/>
            <p:cNvSpPr/>
            <p:nvPr/>
          </p:nvSpPr>
          <p:spPr>
            <a:xfrm>
              <a:off x="68818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1" y="476"/>
                    <a:pt x="1" y="1060"/>
                  </a:cubicBezTo>
                  <a:cubicBezTo>
                    <a:pt x="1" y="1631"/>
                    <a:pt x="477" y="2108"/>
                    <a:pt x="1060" y="2108"/>
                  </a:cubicBezTo>
                  <a:cubicBezTo>
                    <a:pt x="1632" y="2108"/>
                    <a:pt x="2108" y="1631"/>
                    <a:pt x="2108" y="1060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2"/>
            <p:cNvSpPr/>
            <p:nvPr/>
          </p:nvSpPr>
          <p:spPr>
            <a:xfrm>
              <a:off x="69836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20" y="2108"/>
                    <a:pt x="2096" y="1631"/>
                    <a:pt x="2096" y="1060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2"/>
            <p:cNvSpPr/>
            <p:nvPr/>
          </p:nvSpPr>
          <p:spPr>
            <a:xfrm>
              <a:off x="70851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2"/>
            <p:cNvSpPr/>
            <p:nvPr/>
          </p:nvSpPr>
          <p:spPr>
            <a:xfrm>
              <a:off x="71866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1" y="476"/>
                    <a:pt x="1" y="1060"/>
                  </a:cubicBezTo>
                  <a:cubicBezTo>
                    <a:pt x="1" y="1631"/>
                    <a:pt x="477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2"/>
            <p:cNvSpPr/>
            <p:nvPr/>
          </p:nvSpPr>
          <p:spPr>
            <a:xfrm>
              <a:off x="72884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20" y="2108"/>
                    <a:pt x="2096" y="1631"/>
                    <a:pt x="2096" y="1060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2"/>
            <p:cNvSpPr/>
            <p:nvPr/>
          </p:nvSpPr>
          <p:spPr>
            <a:xfrm>
              <a:off x="2792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7" y="1620"/>
                    <a:pt x="2107" y="1048"/>
                  </a:cubicBezTo>
                  <a:cubicBezTo>
                    <a:pt x="2107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2"/>
            <p:cNvSpPr/>
            <p:nvPr/>
          </p:nvSpPr>
          <p:spPr>
            <a:xfrm>
              <a:off x="3807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2"/>
            <p:cNvSpPr/>
            <p:nvPr/>
          </p:nvSpPr>
          <p:spPr>
            <a:xfrm>
              <a:off x="4825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2"/>
            <p:cNvSpPr/>
            <p:nvPr/>
          </p:nvSpPr>
          <p:spPr>
            <a:xfrm>
              <a:off x="5840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2"/>
            <p:cNvSpPr/>
            <p:nvPr/>
          </p:nvSpPr>
          <p:spPr>
            <a:xfrm>
              <a:off x="6855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2"/>
            <p:cNvSpPr/>
            <p:nvPr/>
          </p:nvSpPr>
          <p:spPr>
            <a:xfrm>
              <a:off x="787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2"/>
            <p:cNvSpPr/>
            <p:nvPr/>
          </p:nvSpPr>
          <p:spPr>
            <a:xfrm>
              <a:off x="8888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2"/>
            <p:cNvSpPr/>
            <p:nvPr/>
          </p:nvSpPr>
          <p:spPr>
            <a:xfrm>
              <a:off x="990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2"/>
            <p:cNvSpPr/>
            <p:nvPr/>
          </p:nvSpPr>
          <p:spPr>
            <a:xfrm>
              <a:off x="10918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2"/>
            <p:cNvSpPr/>
            <p:nvPr/>
          </p:nvSpPr>
          <p:spPr>
            <a:xfrm>
              <a:off x="11936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2"/>
            <p:cNvSpPr/>
            <p:nvPr/>
          </p:nvSpPr>
          <p:spPr>
            <a:xfrm>
              <a:off x="12951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2"/>
            <p:cNvSpPr/>
            <p:nvPr/>
          </p:nvSpPr>
          <p:spPr>
            <a:xfrm>
              <a:off x="13966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2"/>
            <p:cNvSpPr/>
            <p:nvPr/>
          </p:nvSpPr>
          <p:spPr>
            <a:xfrm>
              <a:off x="14984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2"/>
            <p:cNvSpPr/>
            <p:nvPr/>
          </p:nvSpPr>
          <p:spPr>
            <a:xfrm>
              <a:off x="15999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2"/>
            <p:cNvSpPr/>
            <p:nvPr/>
          </p:nvSpPr>
          <p:spPr>
            <a:xfrm>
              <a:off x="17014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2"/>
            <p:cNvSpPr/>
            <p:nvPr/>
          </p:nvSpPr>
          <p:spPr>
            <a:xfrm>
              <a:off x="18029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2"/>
            <p:cNvSpPr/>
            <p:nvPr/>
          </p:nvSpPr>
          <p:spPr>
            <a:xfrm>
              <a:off x="19044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2"/>
            <p:cNvSpPr/>
            <p:nvPr/>
          </p:nvSpPr>
          <p:spPr>
            <a:xfrm>
              <a:off x="20062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2"/>
            <p:cNvSpPr/>
            <p:nvPr/>
          </p:nvSpPr>
          <p:spPr>
            <a:xfrm>
              <a:off x="21077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2"/>
            <p:cNvSpPr/>
            <p:nvPr/>
          </p:nvSpPr>
          <p:spPr>
            <a:xfrm>
              <a:off x="22092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2"/>
            <p:cNvSpPr/>
            <p:nvPr/>
          </p:nvSpPr>
          <p:spPr>
            <a:xfrm>
              <a:off x="23110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2"/>
            <p:cNvSpPr/>
            <p:nvPr/>
          </p:nvSpPr>
          <p:spPr>
            <a:xfrm>
              <a:off x="24125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2"/>
            <p:cNvSpPr/>
            <p:nvPr/>
          </p:nvSpPr>
          <p:spPr>
            <a:xfrm>
              <a:off x="25140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2"/>
            <p:cNvSpPr/>
            <p:nvPr/>
          </p:nvSpPr>
          <p:spPr>
            <a:xfrm>
              <a:off x="26155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2"/>
            <p:cNvSpPr/>
            <p:nvPr/>
          </p:nvSpPr>
          <p:spPr>
            <a:xfrm>
              <a:off x="2717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2"/>
            <p:cNvSpPr/>
            <p:nvPr/>
          </p:nvSpPr>
          <p:spPr>
            <a:xfrm>
              <a:off x="28188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2"/>
            <p:cNvSpPr/>
            <p:nvPr/>
          </p:nvSpPr>
          <p:spPr>
            <a:xfrm>
              <a:off x="2920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2"/>
            <p:cNvSpPr/>
            <p:nvPr/>
          </p:nvSpPr>
          <p:spPr>
            <a:xfrm>
              <a:off x="30218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2"/>
            <p:cNvSpPr/>
            <p:nvPr/>
          </p:nvSpPr>
          <p:spPr>
            <a:xfrm>
              <a:off x="31236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2"/>
            <p:cNvSpPr/>
            <p:nvPr/>
          </p:nvSpPr>
          <p:spPr>
            <a:xfrm>
              <a:off x="32251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2"/>
            <p:cNvSpPr/>
            <p:nvPr/>
          </p:nvSpPr>
          <p:spPr>
            <a:xfrm>
              <a:off x="33266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2"/>
            <p:cNvSpPr/>
            <p:nvPr/>
          </p:nvSpPr>
          <p:spPr>
            <a:xfrm>
              <a:off x="34284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2"/>
            <p:cNvSpPr/>
            <p:nvPr/>
          </p:nvSpPr>
          <p:spPr>
            <a:xfrm>
              <a:off x="35299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2"/>
            <p:cNvSpPr/>
            <p:nvPr/>
          </p:nvSpPr>
          <p:spPr>
            <a:xfrm>
              <a:off x="36314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2"/>
            <p:cNvSpPr/>
            <p:nvPr/>
          </p:nvSpPr>
          <p:spPr>
            <a:xfrm>
              <a:off x="37329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2"/>
            <p:cNvSpPr/>
            <p:nvPr/>
          </p:nvSpPr>
          <p:spPr>
            <a:xfrm>
              <a:off x="38347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2"/>
            <p:cNvSpPr/>
            <p:nvPr/>
          </p:nvSpPr>
          <p:spPr>
            <a:xfrm>
              <a:off x="39362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2"/>
            <p:cNvSpPr/>
            <p:nvPr/>
          </p:nvSpPr>
          <p:spPr>
            <a:xfrm>
              <a:off x="40377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2"/>
            <p:cNvSpPr/>
            <p:nvPr/>
          </p:nvSpPr>
          <p:spPr>
            <a:xfrm>
              <a:off x="41392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2"/>
            <p:cNvSpPr/>
            <p:nvPr/>
          </p:nvSpPr>
          <p:spPr>
            <a:xfrm>
              <a:off x="42407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2"/>
            <p:cNvSpPr/>
            <p:nvPr/>
          </p:nvSpPr>
          <p:spPr>
            <a:xfrm>
              <a:off x="43425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2"/>
            <p:cNvSpPr/>
            <p:nvPr/>
          </p:nvSpPr>
          <p:spPr>
            <a:xfrm>
              <a:off x="44440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2"/>
            <p:cNvSpPr/>
            <p:nvPr/>
          </p:nvSpPr>
          <p:spPr>
            <a:xfrm>
              <a:off x="45455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2"/>
            <p:cNvSpPr/>
            <p:nvPr/>
          </p:nvSpPr>
          <p:spPr>
            <a:xfrm>
              <a:off x="4647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2"/>
            <p:cNvSpPr/>
            <p:nvPr/>
          </p:nvSpPr>
          <p:spPr>
            <a:xfrm>
              <a:off x="47488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2"/>
            <p:cNvSpPr/>
            <p:nvPr/>
          </p:nvSpPr>
          <p:spPr>
            <a:xfrm>
              <a:off x="4850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2"/>
            <p:cNvSpPr/>
            <p:nvPr/>
          </p:nvSpPr>
          <p:spPr>
            <a:xfrm>
              <a:off x="49518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2"/>
            <p:cNvSpPr/>
            <p:nvPr/>
          </p:nvSpPr>
          <p:spPr>
            <a:xfrm>
              <a:off x="50536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2"/>
            <p:cNvSpPr/>
            <p:nvPr/>
          </p:nvSpPr>
          <p:spPr>
            <a:xfrm>
              <a:off x="51551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2"/>
            <p:cNvSpPr/>
            <p:nvPr/>
          </p:nvSpPr>
          <p:spPr>
            <a:xfrm>
              <a:off x="52566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2"/>
            <p:cNvSpPr/>
            <p:nvPr/>
          </p:nvSpPr>
          <p:spPr>
            <a:xfrm>
              <a:off x="53584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2"/>
            <p:cNvSpPr/>
            <p:nvPr/>
          </p:nvSpPr>
          <p:spPr>
            <a:xfrm>
              <a:off x="54599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2"/>
            <p:cNvSpPr/>
            <p:nvPr/>
          </p:nvSpPr>
          <p:spPr>
            <a:xfrm>
              <a:off x="55614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2"/>
            <p:cNvSpPr/>
            <p:nvPr/>
          </p:nvSpPr>
          <p:spPr>
            <a:xfrm>
              <a:off x="56629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2"/>
            <p:cNvSpPr/>
            <p:nvPr/>
          </p:nvSpPr>
          <p:spPr>
            <a:xfrm>
              <a:off x="57644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2"/>
            <p:cNvSpPr/>
            <p:nvPr/>
          </p:nvSpPr>
          <p:spPr>
            <a:xfrm>
              <a:off x="58662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2"/>
            <p:cNvSpPr/>
            <p:nvPr/>
          </p:nvSpPr>
          <p:spPr>
            <a:xfrm>
              <a:off x="59677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2"/>
            <p:cNvSpPr/>
            <p:nvPr/>
          </p:nvSpPr>
          <p:spPr>
            <a:xfrm>
              <a:off x="60692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2"/>
            <p:cNvSpPr/>
            <p:nvPr/>
          </p:nvSpPr>
          <p:spPr>
            <a:xfrm>
              <a:off x="61710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2"/>
            <p:cNvSpPr/>
            <p:nvPr/>
          </p:nvSpPr>
          <p:spPr>
            <a:xfrm>
              <a:off x="62725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2"/>
            <p:cNvSpPr/>
            <p:nvPr/>
          </p:nvSpPr>
          <p:spPr>
            <a:xfrm>
              <a:off x="63740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2"/>
            <p:cNvSpPr/>
            <p:nvPr/>
          </p:nvSpPr>
          <p:spPr>
            <a:xfrm>
              <a:off x="64755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2"/>
            <p:cNvSpPr/>
            <p:nvPr/>
          </p:nvSpPr>
          <p:spPr>
            <a:xfrm>
              <a:off x="6577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2"/>
            <p:cNvSpPr/>
            <p:nvPr/>
          </p:nvSpPr>
          <p:spPr>
            <a:xfrm>
              <a:off x="66788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2"/>
            <p:cNvSpPr/>
            <p:nvPr/>
          </p:nvSpPr>
          <p:spPr>
            <a:xfrm>
              <a:off x="6780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2"/>
            <p:cNvSpPr/>
            <p:nvPr/>
          </p:nvSpPr>
          <p:spPr>
            <a:xfrm>
              <a:off x="68818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2"/>
            <p:cNvSpPr/>
            <p:nvPr/>
          </p:nvSpPr>
          <p:spPr>
            <a:xfrm>
              <a:off x="69836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2"/>
            <p:cNvSpPr/>
            <p:nvPr/>
          </p:nvSpPr>
          <p:spPr>
            <a:xfrm>
              <a:off x="70851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2"/>
            <p:cNvSpPr/>
            <p:nvPr/>
          </p:nvSpPr>
          <p:spPr>
            <a:xfrm>
              <a:off x="71866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2"/>
            <p:cNvSpPr/>
            <p:nvPr/>
          </p:nvSpPr>
          <p:spPr>
            <a:xfrm>
              <a:off x="72884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2"/>
            <p:cNvSpPr/>
            <p:nvPr/>
          </p:nvSpPr>
          <p:spPr>
            <a:xfrm>
              <a:off x="2792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7" y="1620"/>
                    <a:pt x="2107" y="1048"/>
                  </a:cubicBezTo>
                  <a:cubicBezTo>
                    <a:pt x="2107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2"/>
            <p:cNvSpPr/>
            <p:nvPr/>
          </p:nvSpPr>
          <p:spPr>
            <a:xfrm>
              <a:off x="3807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2"/>
            <p:cNvSpPr/>
            <p:nvPr/>
          </p:nvSpPr>
          <p:spPr>
            <a:xfrm>
              <a:off x="4825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2"/>
            <p:cNvSpPr/>
            <p:nvPr/>
          </p:nvSpPr>
          <p:spPr>
            <a:xfrm>
              <a:off x="5840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2"/>
            <p:cNvSpPr/>
            <p:nvPr/>
          </p:nvSpPr>
          <p:spPr>
            <a:xfrm>
              <a:off x="6855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2"/>
            <p:cNvSpPr/>
            <p:nvPr/>
          </p:nvSpPr>
          <p:spPr>
            <a:xfrm>
              <a:off x="787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2"/>
            <p:cNvSpPr/>
            <p:nvPr/>
          </p:nvSpPr>
          <p:spPr>
            <a:xfrm>
              <a:off x="8888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2"/>
            <p:cNvSpPr/>
            <p:nvPr/>
          </p:nvSpPr>
          <p:spPr>
            <a:xfrm>
              <a:off x="990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2"/>
            <p:cNvSpPr/>
            <p:nvPr/>
          </p:nvSpPr>
          <p:spPr>
            <a:xfrm>
              <a:off x="10918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2"/>
            <p:cNvSpPr/>
            <p:nvPr/>
          </p:nvSpPr>
          <p:spPr>
            <a:xfrm>
              <a:off x="11936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2"/>
            <p:cNvSpPr/>
            <p:nvPr/>
          </p:nvSpPr>
          <p:spPr>
            <a:xfrm>
              <a:off x="12951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2"/>
            <p:cNvSpPr/>
            <p:nvPr/>
          </p:nvSpPr>
          <p:spPr>
            <a:xfrm>
              <a:off x="13966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2"/>
            <p:cNvSpPr/>
            <p:nvPr/>
          </p:nvSpPr>
          <p:spPr>
            <a:xfrm>
              <a:off x="14984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2"/>
            <p:cNvSpPr/>
            <p:nvPr/>
          </p:nvSpPr>
          <p:spPr>
            <a:xfrm>
              <a:off x="15999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2"/>
            <p:cNvSpPr/>
            <p:nvPr/>
          </p:nvSpPr>
          <p:spPr>
            <a:xfrm>
              <a:off x="17014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2"/>
            <p:cNvSpPr/>
            <p:nvPr/>
          </p:nvSpPr>
          <p:spPr>
            <a:xfrm>
              <a:off x="18029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2"/>
            <p:cNvSpPr/>
            <p:nvPr/>
          </p:nvSpPr>
          <p:spPr>
            <a:xfrm>
              <a:off x="19044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2"/>
            <p:cNvSpPr/>
            <p:nvPr/>
          </p:nvSpPr>
          <p:spPr>
            <a:xfrm>
              <a:off x="20062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2"/>
            <p:cNvSpPr/>
            <p:nvPr/>
          </p:nvSpPr>
          <p:spPr>
            <a:xfrm>
              <a:off x="21077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2"/>
            <p:cNvSpPr/>
            <p:nvPr/>
          </p:nvSpPr>
          <p:spPr>
            <a:xfrm>
              <a:off x="22092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2"/>
            <p:cNvSpPr/>
            <p:nvPr/>
          </p:nvSpPr>
          <p:spPr>
            <a:xfrm>
              <a:off x="23110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2"/>
            <p:cNvSpPr/>
            <p:nvPr/>
          </p:nvSpPr>
          <p:spPr>
            <a:xfrm>
              <a:off x="24125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2"/>
            <p:cNvSpPr/>
            <p:nvPr/>
          </p:nvSpPr>
          <p:spPr>
            <a:xfrm>
              <a:off x="25140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2"/>
            <p:cNvSpPr/>
            <p:nvPr/>
          </p:nvSpPr>
          <p:spPr>
            <a:xfrm>
              <a:off x="26155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2"/>
            <p:cNvSpPr/>
            <p:nvPr/>
          </p:nvSpPr>
          <p:spPr>
            <a:xfrm>
              <a:off x="2717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2"/>
            <p:cNvSpPr/>
            <p:nvPr/>
          </p:nvSpPr>
          <p:spPr>
            <a:xfrm>
              <a:off x="28188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2"/>
            <p:cNvSpPr/>
            <p:nvPr/>
          </p:nvSpPr>
          <p:spPr>
            <a:xfrm>
              <a:off x="2920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2"/>
            <p:cNvSpPr/>
            <p:nvPr/>
          </p:nvSpPr>
          <p:spPr>
            <a:xfrm>
              <a:off x="30218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2"/>
            <p:cNvSpPr/>
            <p:nvPr/>
          </p:nvSpPr>
          <p:spPr>
            <a:xfrm>
              <a:off x="31236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2"/>
            <p:cNvSpPr/>
            <p:nvPr/>
          </p:nvSpPr>
          <p:spPr>
            <a:xfrm>
              <a:off x="32251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2"/>
            <p:cNvSpPr/>
            <p:nvPr/>
          </p:nvSpPr>
          <p:spPr>
            <a:xfrm>
              <a:off x="33266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2"/>
            <p:cNvSpPr/>
            <p:nvPr/>
          </p:nvSpPr>
          <p:spPr>
            <a:xfrm>
              <a:off x="34284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2"/>
            <p:cNvSpPr/>
            <p:nvPr/>
          </p:nvSpPr>
          <p:spPr>
            <a:xfrm>
              <a:off x="35299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2"/>
            <p:cNvSpPr/>
            <p:nvPr/>
          </p:nvSpPr>
          <p:spPr>
            <a:xfrm>
              <a:off x="36314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2"/>
            <p:cNvSpPr/>
            <p:nvPr/>
          </p:nvSpPr>
          <p:spPr>
            <a:xfrm>
              <a:off x="37329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2"/>
            <p:cNvSpPr/>
            <p:nvPr/>
          </p:nvSpPr>
          <p:spPr>
            <a:xfrm>
              <a:off x="38347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2"/>
            <p:cNvSpPr/>
            <p:nvPr/>
          </p:nvSpPr>
          <p:spPr>
            <a:xfrm>
              <a:off x="39362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2"/>
            <p:cNvSpPr/>
            <p:nvPr/>
          </p:nvSpPr>
          <p:spPr>
            <a:xfrm>
              <a:off x="40377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2"/>
            <p:cNvSpPr/>
            <p:nvPr/>
          </p:nvSpPr>
          <p:spPr>
            <a:xfrm>
              <a:off x="41392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2"/>
            <p:cNvSpPr/>
            <p:nvPr/>
          </p:nvSpPr>
          <p:spPr>
            <a:xfrm>
              <a:off x="42407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2"/>
            <p:cNvSpPr/>
            <p:nvPr/>
          </p:nvSpPr>
          <p:spPr>
            <a:xfrm>
              <a:off x="43425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2"/>
            <p:cNvSpPr/>
            <p:nvPr/>
          </p:nvSpPr>
          <p:spPr>
            <a:xfrm>
              <a:off x="44440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2"/>
            <p:cNvSpPr/>
            <p:nvPr/>
          </p:nvSpPr>
          <p:spPr>
            <a:xfrm>
              <a:off x="45455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2"/>
            <p:cNvSpPr/>
            <p:nvPr/>
          </p:nvSpPr>
          <p:spPr>
            <a:xfrm>
              <a:off x="4647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2"/>
            <p:cNvSpPr/>
            <p:nvPr/>
          </p:nvSpPr>
          <p:spPr>
            <a:xfrm>
              <a:off x="47488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2"/>
            <p:cNvSpPr/>
            <p:nvPr/>
          </p:nvSpPr>
          <p:spPr>
            <a:xfrm>
              <a:off x="4850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2"/>
            <p:cNvSpPr/>
            <p:nvPr/>
          </p:nvSpPr>
          <p:spPr>
            <a:xfrm>
              <a:off x="49518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2"/>
            <p:cNvSpPr/>
            <p:nvPr/>
          </p:nvSpPr>
          <p:spPr>
            <a:xfrm>
              <a:off x="50536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2"/>
            <p:cNvSpPr/>
            <p:nvPr/>
          </p:nvSpPr>
          <p:spPr>
            <a:xfrm>
              <a:off x="51551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2"/>
            <p:cNvSpPr/>
            <p:nvPr/>
          </p:nvSpPr>
          <p:spPr>
            <a:xfrm>
              <a:off x="52566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2"/>
            <p:cNvSpPr/>
            <p:nvPr/>
          </p:nvSpPr>
          <p:spPr>
            <a:xfrm>
              <a:off x="53584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2"/>
            <p:cNvSpPr/>
            <p:nvPr/>
          </p:nvSpPr>
          <p:spPr>
            <a:xfrm>
              <a:off x="54599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2"/>
            <p:cNvSpPr/>
            <p:nvPr/>
          </p:nvSpPr>
          <p:spPr>
            <a:xfrm>
              <a:off x="55614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2"/>
            <p:cNvSpPr/>
            <p:nvPr/>
          </p:nvSpPr>
          <p:spPr>
            <a:xfrm>
              <a:off x="56629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2"/>
            <p:cNvSpPr/>
            <p:nvPr/>
          </p:nvSpPr>
          <p:spPr>
            <a:xfrm>
              <a:off x="57644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2"/>
            <p:cNvSpPr/>
            <p:nvPr/>
          </p:nvSpPr>
          <p:spPr>
            <a:xfrm>
              <a:off x="58662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2"/>
            <p:cNvSpPr/>
            <p:nvPr/>
          </p:nvSpPr>
          <p:spPr>
            <a:xfrm>
              <a:off x="59677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2"/>
            <p:cNvSpPr/>
            <p:nvPr/>
          </p:nvSpPr>
          <p:spPr>
            <a:xfrm>
              <a:off x="60692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2"/>
            <p:cNvSpPr/>
            <p:nvPr/>
          </p:nvSpPr>
          <p:spPr>
            <a:xfrm>
              <a:off x="61710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2"/>
            <p:cNvSpPr/>
            <p:nvPr/>
          </p:nvSpPr>
          <p:spPr>
            <a:xfrm>
              <a:off x="62725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2"/>
            <p:cNvSpPr/>
            <p:nvPr/>
          </p:nvSpPr>
          <p:spPr>
            <a:xfrm>
              <a:off x="63740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2"/>
            <p:cNvSpPr/>
            <p:nvPr/>
          </p:nvSpPr>
          <p:spPr>
            <a:xfrm>
              <a:off x="64755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2"/>
            <p:cNvSpPr/>
            <p:nvPr/>
          </p:nvSpPr>
          <p:spPr>
            <a:xfrm>
              <a:off x="6577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2"/>
            <p:cNvSpPr/>
            <p:nvPr/>
          </p:nvSpPr>
          <p:spPr>
            <a:xfrm>
              <a:off x="66788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2"/>
            <p:cNvSpPr/>
            <p:nvPr/>
          </p:nvSpPr>
          <p:spPr>
            <a:xfrm>
              <a:off x="6780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2"/>
            <p:cNvSpPr/>
            <p:nvPr/>
          </p:nvSpPr>
          <p:spPr>
            <a:xfrm>
              <a:off x="68818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2"/>
            <p:cNvSpPr/>
            <p:nvPr/>
          </p:nvSpPr>
          <p:spPr>
            <a:xfrm>
              <a:off x="69836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2"/>
            <p:cNvSpPr/>
            <p:nvPr/>
          </p:nvSpPr>
          <p:spPr>
            <a:xfrm>
              <a:off x="70851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2"/>
            <p:cNvSpPr/>
            <p:nvPr/>
          </p:nvSpPr>
          <p:spPr>
            <a:xfrm>
              <a:off x="71866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2"/>
            <p:cNvSpPr/>
            <p:nvPr/>
          </p:nvSpPr>
          <p:spPr>
            <a:xfrm>
              <a:off x="72884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30" name="Google Shape;1830;p2"/>
          <p:cNvGrpSpPr/>
          <p:nvPr/>
        </p:nvGrpSpPr>
        <p:grpSpPr>
          <a:xfrm>
            <a:off x="223221" y="255838"/>
            <a:ext cx="8706833" cy="4631825"/>
            <a:chOff x="261561" y="255838"/>
            <a:chExt cx="8706833" cy="4631825"/>
          </a:xfrm>
        </p:grpSpPr>
        <p:grpSp>
          <p:nvGrpSpPr>
            <p:cNvPr id="1831" name="Google Shape;1831;p2"/>
            <p:cNvGrpSpPr/>
            <p:nvPr/>
          </p:nvGrpSpPr>
          <p:grpSpPr>
            <a:xfrm>
              <a:off x="261561" y="255838"/>
              <a:ext cx="8706833" cy="4631825"/>
              <a:chOff x="391650" y="259200"/>
              <a:chExt cx="8360700" cy="4631825"/>
            </a:xfrm>
          </p:grpSpPr>
          <p:sp>
            <p:nvSpPr>
              <p:cNvPr id="1832" name="Google Shape;1832;p2"/>
              <p:cNvSpPr/>
              <p:nvPr/>
            </p:nvSpPr>
            <p:spPr>
              <a:xfrm>
                <a:off x="391650" y="259200"/>
                <a:ext cx="8360700" cy="46251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66675" dir="2940000" algn="bl" rotWithShape="0">
                  <a:schemeClr val="dk1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833" name="Google Shape;1833;p2"/>
              <p:cNvCxnSpPr/>
              <p:nvPr/>
            </p:nvCxnSpPr>
            <p:spPr>
              <a:xfrm>
                <a:off x="393750" y="713825"/>
                <a:ext cx="7942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34" name="Google Shape;1834;p2"/>
              <p:cNvCxnSpPr/>
              <p:nvPr/>
            </p:nvCxnSpPr>
            <p:spPr>
              <a:xfrm>
                <a:off x="8336400" y="260525"/>
                <a:ext cx="0" cy="4630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1835" name="Google Shape;1835;p2"/>
              <p:cNvGrpSpPr/>
              <p:nvPr/>
            </p:nvGrpSpPr>
            <p:grpSpPr>
              <a:xfrm>
                <a:off x="8448356" y="454710"/>
                <a:ext cx="205838" cy="289853"/>
                <a:chOff x="3555900" y="1631296"/>
                <a:chExt cx="390956" cy="550529"/>
              </a:xfrm>
            </p:grpSpPr>
            <p:cxnSp>
              <p:nvCxnSpPr>
                <p:cNvPr id="1836" name="Google Shape;1836;p2"/>
                <p:cNvCxnSpPr/>
                <p:nvPr/>
              </p:nvCxnSpPr>
              <p:spPr>
                <a:xfrm>
                  <a:off x="3751375" y="1641225"/>
                  <a:ext cx="0" cy="54060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grpSp>
              <p:nvGrpSpPr>
                <p:cNvPr id="1837" name="Google Shape;1837;p2"/>
                <p:cNvGrpSpPr/>
                <p:nvPr/>
              </p:nvGrpSpPr>
              <p:grpSpPr>
                <a:xfrm rot="-8100000">
                  <a:off x="3614579" y="1687125"/>
                  <a:ext cx="273597" cy="279297"/>
                  <a:chOff x="4572000" y="2331513"/>
                  <a:chExt cx="273600" cy="279300"/>
                </a:xfrm>
              </p:grpSpPr>
              <p:cxnSp>
                <p:nvCxnSpPr>
                  <p:cNvPr id="1838" name="Google Shape;1838;p2"/>
                  <p:cNvCxnSpPr/>
                  <p:nvPr/>
                </p:nvCxnSpPr>
                <p:spPr>
                  <a:xfrm rot="10800000">
                    <a:off x="4572000" y="2604300"/>
                    <a:ext cx="273600" cy="0"/>
                  </a:xfrm>
                  <a:prstGeom prst="straightConnector1">
                    <a:avLst/>
                  </a:pr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839" name="Google Shape;1839;p2"/>
                  <p:cNvCxnSpPr/>
                  <p:nvPr/>
                </p:nvCxnSpPr>
                <p:spPr>
                  <a:xfrm rot="10800000">
                    <a:off x="4839087" y="2331513"/>
                    <a:ext cx="0" cy="279300"/>
                  </a:xfrm>
                  <a:prstGeom prst="straightConnector1">
                    <a:avLst/>
                  </a:pr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</p:grpSp>
          <p:cxnSp>
            <p:nvCxnSpPr>
              <p:cNvPr id="1840" name="Google Shape;1840;p2"/>
              <p:cNvCxnSpPr/>
              <p:nvPr/>
            </p:nvCxnSpPr>
            <p:spPr>
              <a:xfrm>
                <a:off x="8551337" y="1671588"/>
                <a:ext cx="0" cy="18237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1841" name="Google Shape;1841;p2"/>
              <p:cNvGrpSpPr/>
              <p:nvPr/>
            </p:nvGrpSpPr>
            <p:grpSpPr>
              <a:xfrm rot="10800000" flipH="1">
                <a:off x="8448406" y="4422299"/>
                <a:ext cx="205838" cy="289853"/>
                <a:chOff x="3555900" y="1631296"/>
                <a:chExt cx="390956" cy="550529"/>
              </a:xfrm>
            </p:grpSpPr>
            <p:cxnSp>
              <p:nvCxnSpPr>
                <p:cNvPr id="1842" name="Google Shape;1842;p2"/>
                <p:cNvCxnSpPr/>
                <p:nvPr/>
              </p:nvCxnSpPr>
              <p:spPr>
                <a:xfrm>
                  <a:off x="3751375" y="1641225"/>
                  <a:ext cx="0" cy="54060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grpSp>
              <p:nvGrpSpPr>
                <p:cNvPr id="1843" name="Google Shape;1843;p2"/>
                <p:cNvGrpSpPr/>
                <p:nvPr/>
              </p:nvGrpSpPr>
              <p:grpSpPr>
                <a:xfrm rot="-8100000">
                  <a:off x="3614579" y="1687125"/>
                  <a:ext cx="273597" cy="279297"/>
                  <a:chOff x="4572000" y="2331513"/>
                  <a:chExt cx="273600" cy="279300"/>
                </a:xfrm>
              </p:grpSpPr>
              <p:cxnSp>
                <p:nvCxnSpPr>
                  <p:cNvPr id="1844" name="Google Shape;1844;p2"/>
                  <p:cNvCxnSpPr/>
                  <p:nvPr/>
                </p:nvCxnSpPr>
                <p:spPr>
                  <a:xfrm rot="10800000">
                    <a:off x="4572000" y="2604300"/>
                    <a:ext cx="273600" cy="0"/>
                  </a:xfrm>
                  <a:prstGeom prst="straightConnector1">
                    <a:avLst/>
                  </a:pr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845" name="Google Shape;1845;p2"/>
                  <p:cNvCxnSpPr/>
                  <p:nvPr/>
                </p:nvCxnSpPr>
                <p:spPr>
                  <a:xfrm rot="10800000">
                    <a:off x="4839087" y="2331513"/>
                    <a:ext cx="0" cy="279300"/>
                  </a:xfrm>
                  <a:prstGeom prst="straightConnector1">
                    <a:avLst/>
                  </a:pr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</p:grpSp>
        </p:grpSp>
        <p:sp>
          <p:nvSpPr>
            <p:cNvPr id="1846" name="Google Shape;1846;p2"/>
            <p:cNvSpPr/>
            <p:nvPr/>
          </p:nvSpPr>
          <p:spPr>
            <a:xfrm>
              <a:off x="390775" y="388600"/>
              <a:ext cx="183000" cy="1830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2580000" algn="bl" rotWithShape="0">
                <a:srgbClr val="000000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2"/>
            <p:cNvSpPr/>
            <p:nvPr/>
          </p:nvSpPr>
          <p:spPr>
            <a:xfrm>
              <a:off x="599050" y="388600"/>
              <a:ext cx="183000" cy="1830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2580000" algn="bl" rotWithShape="0">
                <a:srgbClr val="000000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2"/>
            <p:cNvSpPr/>
            <p:nvPr/>
          </p:nvSpPr>
          <p:spPr>
            <a:xfrm>
              <a:off x="807325" y="388600"/>
              <a:ext cx="183000" cy="1830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2580000" algn="bl" rotWithShape="0">
                <a:srgbClr val="000000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49" name="Google Shape;1849;p2"/>
          <p:cNvSpPr txBox="1">
            <a:spLocks noGrp="1"/>
          </p:cNvSpPr>
          <p:nvPr>
            <p:ph type="subTitle" idx="1"/>
          </p:nvPr>
        </p:nvSpPr>
        <p:spPr>
          <a:xfrm>
            <a:off x="2957000" y="3477088"/>
            <a:ext cx="3230100" cy="468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0" name="Google Shape;1850;p2"/>
          <p:cNvSpPr txBox="1">
            <a:spLocks noGrp="1"/>
          </p:cNvSpPr>
          <p:nvPr>
            <p:ph type="ctrTitle"/>
          </p:nvPr>
        </p:nvSpPr>
        <p:spPr>
          <a:xfrm>
            <a:off x="1706400" y="1282050"/>
            <a:ext cx="5731200" cy="1811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G마켓 산스 TTF Medium" panose="02000000000000000000" pitchFamily="2" charset="-127"/>
                <a:ea typeface="G마켓 산스 TTF Medium" panose="02000000000000000000" pitchFamily="2" charset="-127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65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16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01" name="Google Shape;16601;p13"/>
          <p:cNvGrpSpPr/>
          <p:nvPr/>
        </p:nvGrpSpPr>
        <p:grpSpPr>
          <a:xfrm>
            <a:off x="3" y="4"/>
            <a:ext cx="9144066" cy="5143518"/>
            <a:chOff x="279200" y="890725"/>
            <a:chExt cx="7061600" cy="3930250"/>
          </a:xfrm>
        </p:grpSpPr>
        <p:sp>
          <p:nvSpPr>
            <p:cNvPr id="16602" name="Google Shape;16602;p13"/>
            <p:cNvSpPr/>
            <p:nvPr/>
          </p:nvSpPr>
          <p:spPr>
            <a:xfrm>
              <a:off x="2792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7" y="1631"/>
                    <a:pt x="2107" y="1048"/>
                  </a:cubicBezTo>
                  <a:cubicBezTo>
                    <a:pt x="2107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3" name="Google Shape;16603;p13"/>
            <p:cNvSpPr/>
            <p:nvPr/>
          </p:nvSpPr>
          <p:spPr>
            <a:xfrm>
              <a:off x="3807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4" name="Google Shape;16604;p13"/>
            <p:cNvSpPr/>
            <p:nvPr/>
          </p:nvSpPr>
          <p:spPr>
            <a:xfrm>
              <a:off x="4825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5" name="Google Shape;16605;p13"/>
            <p:cNvSpPr/>
            <p:nvPr/>
          </p:nvSpPr>
          <p:spPr>
            <a:xfrm>
              <a:off x="5840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6" name="Google Shape;16606;p13"/>
            <p:cNvSpPr/>
            <p:nvPr/>
          </p:nvSpPr>
          <p:spPr>
            <a:xfrm>
              <a:off x="6855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7" name="Google Shape;16607;p13"/>
            <p:cNvSpPr/>
            <p:nvPr/>
          </p:nvSpPr>
          <p:spPr>
            <a:xfrm>
              <a:off x="787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8" name="Google Shape;16608;p13"/>
            <p:cNvSpPr/>
            <p:nvPr/>
          </p:nvSpPr>
          <p:spPr>
            <a:xfrm>
              <a:off x="8888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9" name="Google Shape;16609;p13"/>
            <p:cNvSpPr/>
            <p:nvPr/>
          </p:nvSpPr>
          <p:spPr>
            <a:xfrm>
              <a:off x="990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0" name="Google Shape;16610;p13"/>
            <p:cNvSpPr/>
            <p:nvPr/>
          </p:nvSpPr>
          <p:spPr>
            <a:xfrm>
              <a:off x="10918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1" name="Google Shape;16611;p13"/>
            <p:cNvSpPr/>
            <p:nvPr/>
          </p:nvSpPr>
          <p:spPr>
            <a:xfrm>
              <a:off x="11936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2" name="Google Shape;16612;p13"/>
            <p:cNvSpPr/>
            <p:nvPr/>
          </p:nvSpPr>
          <p:spPr>
            <a:xfrm>
              <a:off x="12951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3" name="Google Shape;16613;p13"/>
            <p:cNvSpPr/>
            <p:nvPr/>
          </p:nvSpPr>
          <p:spPr>
            <a:xfrm>
              <a:off x="13966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4" name="Google Shape;16614;p13"/>
            <p:cNvSpPr/>
            <p:nvPr/>
          </p:nvSpPr>
          <p:spPr>
            <a:xfrm>
              <a:off x="14984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5" name="Google Shape;16615;p13"/>
            <p:cNvSpPr/>
            <p:nvPr/>
          </p:nvSpPr>
          <p:spPr>
            <a:xfrm>
              <a:off x="15999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6" name="Google Shape;16616;p13"/>
            <p:cNvSpPr/>
            <p:nvPr/>
          </p:nvSpPr>
          <p:spPr>
            <a:xfrm>
              <a:off x="17014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7" name="Google Shape;16617;p13"/>
            <p:cNvSpPr/>
            <p:nvPr/>
          </p:nvSpPr>
          <p:spPr>
            <a:xfrm>
              <a:off x="18029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8" name="Google Shape;16618;p13"/>
            <p:cNvSpPr/>
            <p:nvPr/>
          </p:nvSpPr>
          <p:spPr>
            <a:xfrm>
              <a:off x="19044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9" name="Google Shape;16619;p13"/>
            <p:cNvSpPr/>
            <p:nvPr/>
          </p:nvSpPr>
          <p:spPr>
            <a:xfrm>
              <a:off x="20062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0" name="Google Shape;16620;p13"/>
            <p:cNvSpPr/>
            <p:nvPr/>
          </p:nvSpPr>
          <p:spPr>
            <a:xfrm>
              <a:off x="21077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1" name="Google Shape;16621;p13"/>
            <p:cNvSpPr/>
            <p:nvPr/>
          </p:nvSpPr>
          <p:spPr>
            <a:xfrm>
              <a:off x="22092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2" name="Google Shape;16622;p13"/>
            <p:cNvSpPr/>
            <p:nvPr/>
          </p:nvSpPr>
          <p:spPr>
            <a:xfrm>
              <a:off x="23110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3" name="Google Shape;16623;p13"/>
            <p:cNvSpPr/>
            <p:nvPr/>
          </p:nvSpPr>
          <p:spPr>
            <a:xfrm>
              <a:off x="24125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4" name="Google Shape;16624;p13"/>
            <p:cNvSpPr/>
            <p:nvPr/>
          </p:nvSpPr>
          <p:spPr>
            <a:xfrm>
              <a:off x="25140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5" name="Google Shape;16625;p13"/>
            <p:cNvSpPr/>
            <p:nvPr/>
          </p:nvSpPr>
          <p:spPr>
            <a:xfrm>
              <a:off x="26155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6" name="Google Shape;16626;p13"/>
            <p:cNvSpPr/>
            <p:nvPr/>
          </p:nvSpPr>
          <p:spPr>
            <a:xfrm>
              <a:off x="2717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7" name="Google Shape;16627;p13"/>
            <p:cNvSpPr/>
            <p:nvPr/>
          </p:nvSpPr>
          <p:spPr>
            <a:xfrm>
              <a:off x="28188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8" name="Google Shape;16628;p13"/>
            <p:cNvSpPr/>
            <p:nvPr/>
          </p:nvSpPr>
          <p:spPr>
            <a:xfrm>
              <a:off x="2920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9" name="Google Shape;16629;p13"/>
            <p:cNvSpPr/>
            <p:nvPr/>
          </p:nvSpPr>
          <p:spPr>
            <a:xfrm>
              <a:off x="30218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0" name="Google Shape;16630;p13"/>
            <p:cNvSpPr/>
            <p:nvPr/>
          </p:nvSpPr>
          <p:spPr>
            <a:xfrm>
              <a:off x="31236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1" name="Google Shape;16631;p13"/>
            <p:cNvSpPr/>
            <p:nvPr/>
          </p:nvSpPr>
          <p:spPr>
            <a:xfrm>
              <a:off x="32251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2" name="Google Shape;16632;p13"/>
            <p:cNvSpPr/>
            <p:nvPr/>
          </p:nvSpPr>
          <p:spPr>
            <a:xfrm>
              <a:off x="33266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3" name="Google Shape;16633;p13"/>
            <p:cNvSpPr/>
            <p:nvPr/>
          </p:nvSpPr>
          <p:spPr>
            <a:xfrm>
              <a:off x="34284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4" name="Google Shape;16634;p13"/>
            <p:cNvSpPr/>
            <p:nvPr/>
          </p:nvSpPr>
          <p:spPr>
            <a:xfrm>
              <a:off x="35299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5" name="Google Shape;16635;p13"/>
            <p:cNvSpPr/>
            <p:nvPr/>
          </p:nvSpPr>
          <p:spPr>
            <a:xfrm>
              <a:off x="36314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6" name="Google Shape;16636;p13"/>
            <p:cNvSpPr/>
            <p:nvPr/>
          </p:nvSpPr>
          <p:spPr>
            <a:xfrm>
              <a:off x="37329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7" name="Google Shape;16637;p13"/>
            <p:cNvSpPr/>
            <p:nvPr/>
          </p:nvSpPr>
          <p:spPr>
            <a:xfrm>
              <a:off x="38347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8" name="Google Shape;16638;p13"/>
            <p:cNvSpPr/>
            <p:nvPr/>
          </p:nvSpPr>
          <p:spPr>
            <a:xfrm>
              <a:off x="39362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9" name="Google Shape;16639;p13"/>
            <p:cNvSpPr/>
            <p:nvPr/>
          </p:nvSpPr>
          <p:spPr>
            <a:xfrm>
              <a:off x="40377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0" name="Google Shape;16640;p13"/>
            <p:cNvSpPr/>
            <p:nvPr/>
          </p:nvSpPr>
          <p:spPr>
            <a:xfrm>
              <a:off x="41392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1" name="Google Shape;16641;p13"/>
            <p:cNvSpPr/>
            <p:nvPr/>
          </p:nvSpPr>
          <p:spPr>
            <a:xfrm>
              <a:off x="42407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2" name="Google Shape;16642;p13"/>
            <p:cNvSpPr/>
            <p:nvPr/>
          </p:nvSpPr>
          <p:spPr>
            <a:xfrm>
              <a:off x="43425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3" name="Google Shape;16643;p13"/>
            <p:cNvSpPr/>
            <p:nvPr/>
          </p:nvSpPr>
          <p:spPr>
            <a:xfrm>
              <a:off x="44440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4" name="Google Shape;16644;p13"/>
            <p:cNvSpPr/>
            <p:nvPr/>
          </p:nvSpPr>
          <p:spPr>
            <a:xfrm>
              <a:off x="45455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5" name="Google Shape;16645;p13"/>
            <p:cNvSpPr/>
            <p:nvPr/>
          </p:nvSpPr>
          <p:spPr>
            <a:xfrm>
              <a:off x="4647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6" name="Google Shape;16646;p13"/>
            <p:cNvSpPr/>
            <p:nvPr/>
          </p:nvSpPr>
          <p:spPr>
            <a:xfrm>
              <a:off x="47488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7" name="Google Shape;16647;p13"/>
            <p:cNvSpPr/>
            <p:nvPr/>
          </p:nvSpPr>
          <p:spPr>
            <a:xfrm>
              <a:off x="4850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8" name="Google Shape;16648;p13"/>
            <p:cNvSpPr/>
            <p:nvPr/>
          </p:nvSpPr>
          <p:spPr>
            <a:xfrm>
              <a:off x="49518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9" name="Google Shape;16649;p13"/>
            <p:cNvSpPr/>
            <p:nvPr/>
          </p:nvSpPr>
          <p:spPr>
            <a:xfrm>
              <a:off x="50536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0" name="Google Shape;16650;p13"/>
            <p:cNvSpPr/>
            <p:nvPr/>
          </p:nvSpPr>
          <p:spPr>
            <a:xfrm>
              <a:off x="51551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1" name="Google Shape;16651;p13"/>
            <p:cNvSpPr/>
            <p:nvPr/>
          </p:nvSpPr>
          <p:spPr>
            <a:xfrm>
              <a:off x="52566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2" name="Google Shape;16652;p13"/>
            <p:cNvSpPr/>
            <p:nvPr/>
          </p:nvSpPr>
          <p:spPr>
            <a:xfrm>
              <a:off x="53584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3" name="Google Shape;16653;p13"/>
            <p:cNvSpPr/>
            <p:nvPr/>
          </p:nvSpPr>
          <p:spPr>
            <a:xfrm>
              <a:off x="54599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4" name="Google Shape;16654;p13"/>
            <p:cNvSpPr/>
            <p:nvPr/>
          </p:nvSpPr>
          <p:spPr>
            <a:xfrm>
              <a:off x="55614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5" name="Google Shape;16655;p13"/>
            <p:cNvSpPr/>
            <p:nvPr/>
          </p:nvSpPr>
          <p:spPr>
            <a:xfrm>
              <a:off x="56629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6" name="Google Shape;16656;p13"/>
            <p:cNvSpPr/>
            <p:nvPr/>
          </p:nvSpPr>
          <p:spPr>
            <a:xfrm>
              <a:off x="57644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7" name="Google Shape;16657;p13"/>
            <p:cNvSpPr/>
            <p:nvPr/>
          </p:nvSpPr>
          <p:spPr>
            <a:xfrm>
              <a:off x="58662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8" name="Google Shape;16658;p13"/>
            <p:cNvSpPr/>
            <p:nvPr/>
          </p:nvSpPr>
          <p:spPr>
            <a:xfrm>
              <a:off x="59677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9" name="Google Shape;16659;p13"/>
            <p:cNvSpPr/>
            <p:nvPr/>
          </p:nvSpPr>
          <p:spPr>
            <a:xfrm>
              <a:off x="60692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0" name="Google Shape;16660;p13"/>
            <p:cNvSpPr/>
            <p:nvPr/>
          </p:nvSpPr>
          <p:spPr>
            <a:xfrm>
              <a:off x="61710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1" name="Google Shape;16661;p13"/>
            <p:cNvSpPr/>
            <p:nvPr/>
          </p:nvSpPr>
          <p:spPr>
            <a:xfrm>
              <a:off x="62725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2" name="Google Shape;16662;p13"/>
            <p:cNvSpPr/>
            <p:nvPr/>
          </p:nvSpPr>
          <p:spPr>
            <a:xfrm>
              <a:off x="63740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3" name="Google Shape;16663;p13"/>
            <p:cNvSpPr/>
            <p:nvPr/>
          </p:nvSpPr>
          <p:spPr>
            <a:xfrm>
              <a:off x="64755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4" name="Google Shape;16664;p13"/>
            <p:cNvSpPr/>
            <p:nvPr/>
          </p:nvSpPr>
          <p:spPr>
            <a:xfrm>
              <a:off x="6577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5" name="Google Shape;16665;p13"/>
            <p:cNvSpPr/>
            <p:nvPr/>
          </p:nvSpPr>
          <p:spPr>
            <a:xfrm>
              <a:off x="66788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6" name="Google Shape;16666;p13"/>
            <p:cNvSpPr/>
            <p:nvPr/>
          </p:nvSpPr>
          <p:spPr>
            <a:xfrm>
              <a:off x="6780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7" name="Google Shape;16667;p13"/>
            <p:cNvSpPr/>
            <p:nvPr/>
          </p:nvSpPr>
          <p:spPr>
            <a:xfrm>
              <a:off x="68818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76"/>
                    <a:pt x="1" y="1048"/>
                  </a:cubicBezTo>
                  <a:cubicBezTo>
                    <a:pt x="1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8" name="Google Shape;16668;p13"/>
            <p:cNvSpPr/>
            <p:nvPr/>
          </p:nvSpPr>
          <p:spPr>
            <a:xfrm>
              <a:off x="69836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9" name="Google Shape;16669;p13"/>
            <p:cNvSpPr/>
            <p:nvPr/>
          </p:nvSpPr>
          <p:spPr>
            <a:xfrm>
              <a:off x="70851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0" name="Google Shape;16670;p13"/>
            <p:cNvSpPr/>
            <p:nvPr/>
          </p:nvSpPr>
          <p:spPr>
            <a:xfrm>
              <a:off x="71866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76"/>
                    <a:pt x="1" y="1048"/>
                  </a:cubicBezTo>
                  <a:cubicBezTo>
                    <a:pt x="1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1" name="Google Shape;16671;p13"/>
            <p:cNvSpPr/>
            <p:nvPr/>
          </p:nvSpPr>
          <p:spPr>
            <a:xfrm>
              <a:off x="72884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2" name="Google Shape;16672;p13"/>
            <p:cNvSpPr/>
            <p:nvPr/>
          </p:nvSpPr>
          <p:spPr>
            <a:xfrm>
              <a:off x="2792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7" y="1631"/>
                    <a:pt x="2107" y="1048"/>
                  </a:cubicBezTo>
                  <a:cubicBezTo>
                    <a:pt x="2107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3" name="Google Shape;16673;p13"/>
            <p:cNvSpPr/>
            <p:nvPr/>
          </p:nvSpPr>
          <p:spPr>
            <a:xfrm>
              <a:off x="3807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4" name="Google Shape;16674;p13"/>
            <p:cNvSpPr/>
            <p:nvPr/>
          </p:nvSpPr>
          <p:spPr>
            <a:xfrm>
              <a:off x="4825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5" name="Google Shape;16675;p13"/>
            <p:cNvSpPr/>
            <p:nvPr/>
          </p:nvSpPr>
          <p:spPr>
            <a:xfrm>
              <a:off x="5840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6" name="Google Shape;16676;p13"/>
            <p:cNvSpPr/>
            <p:nvPr/>
          </p:nvSpPr>
          <p:spPr>
            <a:xfrm>
              <a:off x="6855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7" name="Google Shape;16677;p13"/>
            <p:cNvSpPr/>
            <p:nvPr/>
          </p:nvSpPr>
          <p:spPr>
            <a:xfrm>
              <a:off x="787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8" name="Google Shape;16678;p13"/>
            <p:cNvSpPr/>
            <p:nvPr/>
          </p:nvSpPr>
          <p:spPr>
            <a:xfrm>
              <a:off x="8888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9" name="Google Shape;16679;p13"/>
            <p:cNvSpPr/>
            <p:nvPr/>
          </p:nvSpPr>
          <p:spPr>
            <a:xfrm>
              <a:off x="990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0" name="Google Shape;16680;p13"/>
            <p:cNvSpPr/>
            <p:nvPr/>
          </p:nvSpPr>
          <p:spPr>
            <a:xfrm>
              <a:off x="10918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1" name="Google Shape;16681;p13"/>
            <p:cNvSpPr/>
            <p:nvPr/>
          </p:nvSpPr>
          <p:spPr>
            <a:xfrm>
              <a:off x="11936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2" name="Google Shape;16682;p13"/>
            <p:cNvSpPr/>
            <p:nvPr/>
          </p:nvSpPr>
          <p:spPr>
            <a:xfrm>
              <a:off x="12951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3" name="Google Shape;16683;p13"/>
            <p:cNvSpPr/>
            <p:nvPr/>
          </p:nvSpPr>
          <p:spPr>
            <a:xfrm>
              <a:off x="13966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4" name="Google Shape;16684;p13"/>
            <p:cNvSpPr/>
            <p:nvPr/>
          </p:nvSpPr>
          <p:spPr>
            <a:xfrm>
              <a:off x="14984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5" name="Google Shape;16685;p13"/>
            <p:cNvSpPr/>
            <p:nvPr/>
          </p:nvSpPr>
          <p:spPr>
            <a:xfrm>
              <a:off x="15999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6" name="Google Shape;16686;p13"/>
            <p:cNvSpPr/>
            <p:nvPr/>
          </p:nvSpPr>
          <p:spPr>
            <a:xfrm>
              <a:off x="17014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7" name="Google Shape;16687;p13"/>
            <p:cNvSpPr/>
            <p:nvPr/>
          </p:nvSpPr>
          <p:spPr>
            <a:xfrm>
              <a:off x="18029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8" name="Google Shape;16688;p13"/>
            <p:cNvSpPr/>
            <p:nvPr/>
          </p:nvSpPr>
          <p:spPr>
            <a:xfrm>
              <a:off x="19044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9" name="Google Shape;16689;p13"/>
            <p:cNvSpPr/>
            <p:nvPr/>
          </p:nvSpPr>
          <p:spPr>
            <a:xfrm>
              <a:off x="20062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0" name="Google Shape;16690;p13"/>
            <p:cNvSpPr/>
            <p:nvPr/>
          </p:nvSpPr>
          <p:spPr>
            <a:xfrm>
              <a:off x="21077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1" name="Google Shape;16691;p13"/>
            <p:cNvSpPr/>
            <p:nvPr/>
          </p:nvSpPr>
          <p:spPr>
            <a:xfrm>
              <a:off x="22092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2" name="Google Shape;16692;p13"/>
            <p:cNvSpPr/>
            <p:nvPr/>
          </p:nvSpPr>
          <p:spPr>
            <a:xfrm>
              <a:off x="23110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3" name="Google Shape;16693;p13"/>
            <p:cNvSpPr/>
            <p:nvPr/>
          </p:nvSpPr>
          <p:spPr>
            <a:xfrm>
              <a:off x="24125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4" name="Google Shape;16694;p13"/>
            <p:cNvSpPr/>
            <p:nvPr/>
          </p:nvSpPr>
          <p:spPr>
            <a:xfrm>
              <a:off x="25140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5" name="Google Shape;16695;p13"/>
            <p:cNvSpPr/>
            <p:nvPr/>
          </p:nvSpPr>
          <p:spPr>
            <a:xfrm>
              <a:off x="26155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6" name="Google Shape;16696;p13"/>
            <p:cNvSpPr/>
            <p:nvPr/>
          </p:nvSpPr>
          <p:spPr>
            <a:xfrm>
              <a:off x="2717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7" name="Google Shape;16697;p13"/>
            <p:cNvSpPr/>
            <p:nvPr/>
          </p:nvSpPr>
          <p:spPr>
            <a:xfrm>
              <a:off x="28188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8" name="Google Shape;16698;p13"/>
            <p:cNvSpPr/>
            <p:nvPr/>
          </p:nvSpPr>
          <p:spPr>
            <a:xfrm>
              <a:off x="2920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9" name="Google Shape;16699;p13"/>
            <p:cNvSpPr/>
            <p:nvPr/>
          </p:nvSpPr>
          <p:spPr>
            <a:xfrm>
              <a:off x="30218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0" name="Google Shape;16700;p13"/>
            <p:cNvSpPr/>
            <p:nvPr/>
          </p:nvSpPr>
          <p:spPr>
            <a:xfrm>
              <a:off x="31236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1" name="Google Shape;16701;p13"/>
            <p:cNvSpPr/>
            <p:nvPr/>
          </p:nvSpPr>
          <p:spPr>
            <a:xfrm>
              <a:off x="32251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2" name="Google Shape;16702;p13"/>
            <p:cNvSpPr/>
            <p:nvPr/>
          </p:nvSpPr>
          <p:spPr>
            <a:xfrm>
              <a:off x="33266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3" name="Google Shape;16703;p13"/>
            <p:cNvSpPr/>
            <p:nvPr/>
          </p:nvSpPr>
          <p:spPr>
            <a:xfrm>
              <a:off x="34284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4" name="Google Shape;16704;p13"/>
            <p:cNvSpPr/>
            <p:nvPr/>
          </p:nvSpPr>
          <p:spPr>
            <a:xfrm>
              <a:off x="35299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5" name="Google Shape;16705;p13"/>
            <p:cNvSpPr/>
            <p:nvPr/>
          </p:nvSpPr>
          <p:spPr>
            <a:xfrm>
              <a:off x="36314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6" name="Google Shape;16706;p13"/>
            <p:cNvSpPr/>
            <p:nvPr/>
          </p:nvSpPr>
          <p:spPr>
            <a:xfrm>
              <a:off x="37329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7" name="Google Shape;16707;p13"/>
            <p:cNvSpPr/>
            <p:nvPr/>
          </p:nvSpPr>
          <p:spPr>
            <a:xfrm>
              <a:off x="38347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8" name="Google Shape;16708;p13"/>
            <p:cNvSpPr/>
            <p:nvPr/>
          </p:nvSpPr>
          <p:spPr>
            <a:xfrm>
              <a:off x="39362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9" name="Google Shape;16709;p13"/>
            <p:cNvSpPr/>
            <p:nvPr/>
          </p:nvSpPr>
          <p:spPr>
            <a:xfrm>
              <a:off x="40377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0" name="Google Shape;16710;p13"/>
            <p:cNvSpPr/>
            <p:nvPr/>
          </p:nvSpPr>
          <p:spPr>
            <a:xfrm>
              <a:off x="41392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1" name="Google Shape;16711;p13"/>
            <p:cNvSpPr/>
            <p:nvPr/>
          </p:nvSpPr>
          <p:spPr>
            <a:xfrm>
              <a:off x="42407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2" name="Google Shape;16712;p13"/>
            <p:cNvSpPr/>
            <p:nvPr/>
          </p:nvSpPr>
          <p:spPr>
            <a:xfrm>
              <a:off x="43425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3" name="Google Shape;16713;p13"/>
            <p:cNvSpPr/>
            <p:nvPr/>
          </p:nvSpPr>
          <p:spPr>
            <a:xfrm>
              <a:off x="44440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4" name="Google Shape;16714;p13"/>
            <p:cNvSpPr/>
            <p:nvPr/>
          </p:nvSpPr>
          <p:spPr>
            <a:xfrm>
              <a:off x="45455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5" name="Google Shape;16715;p13"/>
            <p:cNvSpPr/>
            <p:nvPr/>
          </p:nvSpPr>
          <p:spPr>
            <a:xfrm>
              <a:off x="4647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6" name="Google Shape;16716;p13"/>
            <p:cNvSpPr/>
            <p:nvPr/>
          </p:nvSpPr>
          <p:spPr>
            <a:xfrm>
              <a:off x="47488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7" name="Google Shape;16717;p13"/>
            <p:cNvSpPr/>
            <p:nvPr/>
          </p:nvSpPr>
          <p:spPr>
            <a:xfrm>
              <a:off x="4850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8" name="Google Shape;16718;p13"/>
            <p:cNvSpPr/>
            <p:nvPr/>
          </p:nvSpPr>
          <p:spPr>
            <a:xfrm>
              <a:off x="49518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9" name="Google Shape;16719;p13"/>
            <p:cNvSpPr/>
            <p:nvPr/>
          </p:nvSpPr>
          <p:spPr>
            <a:xfrm>
              <a:off x="50536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0" name="Google Shape;16720;p13"/>
            <p:cNvSpPr/>
            <p:nvPr/>
          </p:nvSpPr>
          <p:spPr>
            <a:xfrm>
              <a:off x="51551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1" name="Google Shape;16721;p13"/>
            <p:cNvSpPr/>
            <p:nvPr/>
          </p:nvSpPr>
          <p:spPr>
            <a:xfrm>
              <a:off x="52566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2" name="Google Shape;16722;p13"/>
            <p:cNvSpPr/>
            <p:nvPr/>
          </p:nvSpPr>
          <p:spPr>
            <a:xfrm>
              <a:off x="53584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3" name="Google Shape;16723;p13"/>
            <p:cNvSpPr/>
            <p:nvPr/>
          </p:nvSpPr>
          <p:spPr>
            <a:xfrm>
              <a:off x="54599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4" name="Google Shape;16724;p13"/>
            <p:cNvSpPr/>
            <p:nvPr/>
          </p:nvSpPr>
          <p:spPr>
            <a:xfrm>
              <a:off x="55614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5" name="Google Shape;16725;p13"/>
            <p:cNvSpPr/>
            <p:nvPr/>
          </p:nvSpPr>
          <p:spPr>
            <a:xfrm>
              <a:off x="56629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6" name="Google Shape;16726;p13"/>
            <p:cNvSpPr/>
            <p:nvPr/>
          </p:nvSpPr>
          <p:spPr>
            <a:xfrm>
              <a:off x="57644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7" name="Google Shape;16727;p13"/>
            <p:cNvSpPr/>
            <p:nvPr/>
          </p:nvSpPr>
          <p:spPr>
            <a:xfrm>
              <a:off x="58662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8" name="Google Shape;16728;p13"/>
            <p:cNvSpPr/>
            <p:nvPr/>
          </p:nvSpPr>
          <p:spPr>
            <a:xfrm>
              <a:off x="59677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9" name="Google Shape;16729;p13"/>
            <p:cNvSpPr/>
            <p:nvPr/>
          </p:nvSpPr>
          <p:spPr>
            <a:xfrm>
              <a:off x="60692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0" name="Google Shape;16730;p13"/>
            <p:cNvSpPr/>
            <p:nvPr/>
          </p:nvSpPr>
          <p:spPr>
            <a:xfrm>
              <a:off x="61710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1" name="Google Shape;16731;p13"/>
            <p:cNvSpPr/>
            <p:nvPr/>
          </p:nvSpPr>
          <p:spPr>
            <a:xfrm>
              <a:off x="62725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2" name="Google Shape;16732;p13"/>
            <p:cNvSpPr/>
            <p:nvPr/>
          </p:nvSpPr>
          <p:spPr>
            <a:xfrm>
              <a:off x="63740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3" name="Google Shape;16733;p13"/>
            <p:cNvSpPr/>
            <p:nvPr/>
          </p:nvSpPr>
          <p:spPr>
            <a:xfrm>
              <a:off x="64755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4" name="Google Shape;16734;p13"/>
            <p:cNvSpPr/>
            <p:nvPr/>
          </p:nvSpPr>
          <p:spPr>
            <a:xfrm>
              <a:off x="6577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5" name="Google Shape;16735;p13"/>
            <p:cNvSpPr/>
            <p:nvPr/>
          </p:nvSpPr>
          <p:spPr>
            <a:xfrm>
              <a:off x="66788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6" name="Google Shape;16736;p13"/>
            <p:cNvSpPr/>
            <p:nvPr/>
          </p:nvSpPr>
          <p:spPr>
            <a:xfrm>
              <a:off x="6780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7" name="Google Shape;16737;p13"/>
            <p:cNvSpPr/>
            <p:nvPr/>
          </p:nvSpPr>
          <p:spPr>
            <a:xfrm>
              <a:off x="68818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77"/>
                    <a:pt x="1" y="1048"/>
                  </a:cubicBezTo>
                  <a:cubicBezTo>
                    <a:pt x="1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8" name="Google Shape;16738;p13"/>
            <p:cNvSpPr/>
            <p:nvPr/>
          </p:nvSpPr>
          <p:spPr>
            <a:xfrm>
              <a:off x="69836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9" name="Google Shape;16739;p13"/>
            <p:cNvSpPr/>
            <p:nvPr/>
          </p:nvSpPr>
          <p:spPr>
            <a:xfrm>
              <a:off x="70851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0" name="Google Shape;16740;p13"/>
            <p:cNvSpPr/>
            <p:nvPr/>
          </p:nvSpPr>
          <p:spPr>
            <a:xfrm>
              <a:off x="71866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77"/>
                    <a:pt x="1" y="1048"/>
                  </a:cubicBezTo>
                  <a:cubicBezTo>
                    <a:pt x="1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1" name="Google Shape;16741;p13"/>
            <p:cNvSpPr/>
            <p:nvPr/>
          </p:nvSpPr>
          <p:spPr>
            <a:xfrm>
              <a:off x="72884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2" name="Google Shape;16742;p13"/>
            <p:cNvSpPr/>
            <p:nvPr/>
          </p:nvSpPr>
          <p:spPr>
            <a:xfrm>
              <a:off x="2792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8"/>
                  </a:cubicBezTo>
                  <a:cubicBezTo>
                    <a:pt x="2107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3" name="Google Shape;16743;p13"/>
            <p:cNvSpPr/>
            <p:nvPr/>
          </p:nvSpPr>
          <p:spPr>
            <a:xfrm>
              <a:off x="3807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4" name="Google Shape;16744;p13"/>
            <p:cNvSpPr/>
            <p:nvPr/>
          </p:nvSpPr>
          <p:spPr>
            <a:xfrm>
              <a:off x="4825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5" name="Google Shape;16745;p13"/>
            <p:cNvSpPr/>
            <p:nvPr/>
          </p:nvSpPr>
          <p:spPr>
            <a:xfrm>
              <a:off x="5840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6" name="Google Shape;16746;p13"/>
            <p:cNvSpPr/>
            <p:nvPr/>
          </p:nvSpPr>
          <p:spPr>
            <a:xfrm>
              <a:off x="6855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7" name="Google Shape;16747;p13"/>
            <p:cNvSpPr/>
            <p:nvPr/>
          </p:nvSpPr>
          <p:spPr>
            <a:xfrm>
              <a:off x="787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8" name="Google Shape;16748;p13"/>
            <p:cNvSpPr/>
            <p:nvPr/>
          </p:nvSpPr>
          <p:spPr>
            <a:xfrm>
              <a:off x="8888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9" name="Google Shape;16749;p13"/>
            <p:cNvSpPr/>
            <p:nvPr/>
          </p:nvSpPr>
          <p:spPr>
            <a:xfrm>
              <a:off x="990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0" name="Google Shape;16750;p13"/>
            <p:cNvSpPr/>
            <p:nvPr/>
          </p:nvSpPr>
          <p:spPr>
            <a:xfrm>
              <a:off x="10918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1" name="Google Shape;16751;p13"/>
            <p:cNvSpPr/>
            <p:nvPr/>
          </p:nvSpPr>
          <p:spPr>
            <a:xfrm>
              <a:off x="11936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2" name="Google Shape;16752;p13"/>
            <p:cNvSpPr/>
            <p:nvPr/>
          </p:nvSpPr>
          <p:spPr>
            <a:xfrm>
              <a:off x="12951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3" name="Google Shape;16753;p13"/>
            <p:cNvSpPr/>
            <p:nvPr/>
          </p:nvSpPr>
          <p:spPr>
            <a:xfrm>
              <a:off x="13966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4" name="Google Shape;16754;p13"/>
            <p:cNvSpPr/>
            <p:nvPr/>
          </p:nvSpPr>
          <p:spPr>
            <a:xfrm>
              <a:off x="14984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5" name="Google Shape;16755;p13"/>
            <p:cNvSpPr/>
            <p:nvPr/>
          </p:nvSpPr>
          <p:spPr>
            <a:xfrm>
              <a:off x="15999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6" name="Google Shape;16756;p13"/>
            <p:cNvSpPr/>
            <p:nvPr/>
          </p:nvSpPr>
          <p:spPr>
            <a:xfrm>
              <a:off x="17014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7" name="Google Shape;16757;p13"/>
            <p:cNvSpPr/>
            <p:nvPr/>
          </p:nvSpPr>
          <p:spPr>
            <a:xfrm>
              <a:off x="18029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8" name="Google Shape;16758;p13"/>
            <p:cNvSpPr/>
            <p:nvPr/>
          </p:nvSpPr>
          <p:spPr>
            <a:xfrm>
              <a:off x="19044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9" name="Google Shape;16759;p13"/>
            <p:cNvSpPr/>
            <p:nvPr/>
          </p:nvSpPr>
          <p:spPr>
            <a:xfrm>
              <a:off x="20062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0" name="Google Shape;16760;p13"/>
            <p:cNvSpPr/>
            <p:nvPr/>
          </p:nvSpPr>
          <p:spPr>
            <a:xfrm>
              <a:off x="21077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1" name="Google Shape;16761;p13"/>
            <p:cNvSpPr/>
            <p:nvPr/>
          </p:nvSpPr>
          <p:spPr>
            <a:xfrm>
              <a:off x="22092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2" name="Google Shape;16762;p13"/>
            <p:cNvSpPr/>
            <p:nvPr/>
          </p:nvSpPr>
          <p:spPr>
            <a:xfrm>
              <a:off x="23110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3" name="Google Shape;16763;p13"/>
            <p:cNvSpPr/>
            <p:nvPr/>
          </p:nvSpPr>
          <p:spPr>
            <a:xfrm>
              <a:off x="24125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4" name="Google Shape;16764;p13"/>
            <p:cNvSpPr/>
            <p:nvPr/>
          </p:nvSpPr>
          <p:spPr>
            <a:xfrm>
              <a:off x="25140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5" name="Google Shape;16765;p13"/>
            <p:cNvSpPr/>
            <p:nvPr/>
          </p:nvSpPr>
          <p:spPr>
            <a:xfrm>
              <a:off x="26155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6" name="Google Shape;16766;p13"/>
            <p:cNvSpPr/>
            <p:nvPr/>
          </p:nvSpPr>
          <p:spPr>
            <a:xfrm>
              <a:off x="2717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7" name="Google Shape;16767;p13"/>
            <p:cNvSpPr/>
            <p:nvPr/>
          </p:nvSpPr>
          <p:spPr>
            <a:xfrm>
              <a:off x="28188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8" name="Google Shape;16768;p13"/>
            <p:cNvSpPr/>
            <p:nvPr/>
          </p:nvSpPr>
          <p:spPr>
            <a:xfrm>
              <a:off x="2920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9" name="Google Shape;16769;p13"/>
            <p:cNvSpPr/>
            <p:nvPr/>
          </p:nvSpPr>
          <p:spPr>
            <a:xfrm>
              <a:off x="30218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0" name="Google Shape;16770;p13"/>
            <p:cNvSpPr/>
            <p:nvPr/>
          </p:nvSpPr>
          <p:spPr>
            <a:xfrm>
              <a:off x="31236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1" name="Google Shape;16771;p13"/>
            <p:cNvSpPr/>
            <p:nvPr/>
          </p:nvSpPr>
          <p:spPr>
            <a:xfrm>
              <a:off x="32251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2" name="Google Shape;16772;p13"/>
            <p:cNvSpPr/>
            <p:nvPr/>
          </p:nvSpPr>
          <p:spPr>
            <a:xfrm>
              <a:off x="33266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3" name="Google Shape;16773;p13"/>
            <p:cNvSpPr/>
            <p:nvPr/>
          </p:nvSpPr>
          <p:spPr>
            <a:xfrm>
              <a:off x="34284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4" name="Google Shape;16774;p13"/>
            <p:cNvSpPr/>
            <p:nvPr/>
          </p:nvSpPr>
          <p:spPr>
            <a:xfrm>
              <a:off x="35299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5" name="Google Shape;16775;p13"/>
            <p:cNvSpPr/>
            <p:nvPr/>
          </p:nvSpPr>
          <p:spPr>
            <a:xfrm>
              <a:off x="36314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6" name="Google Shape;16776;p13"/>
            <p:cNvSpPr/>
            <p:nvPr/>
          </p:nvSpPr>
          <p:spPr>
            <a:xfrm>
              <a:off x="37329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7" name="Google Shape;16777;p13"/>
            <p:cNvSpPr/>
            <p:nvPr/>
          </p:nvSpPr>
          <p:spPr>
            <a:xfrm>
              <a:off x="38347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8" name="Google Shape;16778;p13"/>
            <p:cNvSpPr/>
            <p:nvPr/>
          </p:nvSpPr>
          <p:spPr>
            <a:xfrm>
              <a:off x="39362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9" name="Google Shape;16779;p13"/>
            <p:cNvSpPr/>
            <p:nvPr/>
          </p:nvSpPr>
          <p:spPr>
            <a:xfrm>
              <a:off x="40377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0" name="Google Shape;16780;p13"/>
            <p:cNvSpPr/>
            <p:nvPr/>
          </p:nvSpPr>
          <p:spPr>
            <a:xfrm>
              <a:off x="41392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1" name="Google Shape;16781;p13"/>
            <p:cNvSpPr/>
            <p:nvPr/>
          </p:nvSpPr>
          <p:spPr>
            <a:xfrm>
              <a:off x="42407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2" name="Google Shape;16782;p13"/>
            <p:cNvSpPr/>
            <p:nvPr/>
          </p:nvSpPr>
          <p:spPr>
            <a:xfrm>
              <a:off x="43425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3" name="Google Shape;16783;p13"/>
            <p:cNvSpPr/>
            <p:nvPr/>
          </p:nvSpPr>
          <p:spPr>
            <a:xfrm>
              <a:off x="44440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4" name="Google Shape;16784;p13"/>
            <p:cNvSpPr/>
            <p:nvPr/>
          </p:nvSpPr>
          <p:spPr>
            <a:xfrm>
              <a:off x="45455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5" name="Google Shape;16785;p13"/>
            <p:cNvSpPr/>
            <p:nvPr/>
          </p:nvSpPr>
          <p:spPr>
            <a:xfrm>
              <a:off x="4647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6" name="Google Shape;16786;p13"/>
            <p:cNvSpPr/>
            <p:nvPr/>
          </p:nvSpPr>
          <p:spPr>
            <a:xfrm>
              <a:off x="47488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7" name="Google Shape;16787;p13"/>
            <p:cNvSpPr/>
            <p:nvPr/>
          </p:nvSpPr>
          <p:spPr>
            <a:xfrm>
              <a:off x="4850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8" name="Google Shape;16788;p13"/>
            <p:cNvSpPr/>
            <p:nvPr/>
          </p:nvSpPr>
          <p:spPr>
            <a:xfrm>
              <a:off x="49518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9" name="Google Shape;16789;p13"/>
            <p:cNvSpPr/>
            <p:nvPr/>
          </p:nvSpPr>
          <p:spPr>
            <a:xfrm>
              <a:off x="50536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0" name="Google Shape;16790;p13"/>
            <p:cNvSpPr/>
            <p:nvPr/>
          </p:nvSpPr>
          <p:spPr>
            <a:xfrm>
              <a:off x="51551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1" name="Google Shape;16791;p13"/>
            <p:cNvSpPr/>
            <p:nvPr/>
          </p:nvSpPr>
          <p:spPr>
            <a:xfrm>
              <a:off x="52566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2" name="Google Shape;16792;p13"/>
            <p:cNvSpPr/>
            <p:nvPr/>
          </p:nvSpPr>
          <p:spPr>
            <a:xfrm>
              <a:off x="53584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3" name="Google Shape;16793;p13"/>
            <p:cNvSpPr/>
            <p:nvPr/>
          </p:nvSpPr>
          <p:spPr>
            <a:xfrm>
              <a:off x="54599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4" name="Google Shape;16794;p13"/>
            <p:cNvSpPr/>
            <p:nvPr/>
          </p:nvSpPr>
          <p:spPr>
            <a:xfrm>
              <a:off x="55614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5" name="Google Shape;16795;p13"/>
            <p:cNvSpPr/>
            <p:nvPr/>
          </p:nvSpPr>
          <p:spPr>
            <a:xfrm>
              <a:off x="56629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6" name="Google Shape;16796;p13"/>
            <p:cNvSpPr/>
            <p:nvPr/>
          </p:nvSpPr>
          <p:spPr>
            <a:xfrm>
              <a:off x="57644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7" name="Google Shape;16797;p13"/>
            <p:cNvSpPr/>
            <p:nvPr/>
          </p:nvSpPr>
          <p:spPr>
            <a:xfrm>
              <a:off x="58662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8" name="Google Shape;16798;p13"/>
            <p:cNvSpPr/>
            <p:nvPr/>
          </p:nvSpPr>
          <p:spPr>
            <a:xfrm>
              <a:off x="59677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9" name="Google Shape;16799;p13"/>
            <p:cNvSpPr/>
            <p:nvPr/>
          </p:nvSpPr>
          <p:spPr>
            <a:xfrm>
              <a:off x="60692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0" name="Google Shape;16800;p13"/>
            <p:cNvSpPr/>
            <p:nvPr/>
          </p:nvSpPr>
          <p:spPr>
            <a:xfrm>
              <a:off x="61710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1" name="Google Shape;16801;p13"/>
            <p:cNvSpPr/>
            <p:nvPr/>
          </p:nvSpPr>
          <p:spPr>
            <a:xfrm>
              <a:off x="62725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2" name="Google Shape;16802;p13"/>
            <p:cNvSpPr/>
            <p:nvPr/>
          </p:nvSpPr>
          <p:spPr>
            <a:xfrm>
              <a:off x="63740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3" name="Google Shape;16803;p13"/>
            <p:cNvSpPr/>
            <p:nvPr/>
          </p:nvSpPr>
          <p:spPr>
            <a:xfrm>
              <a:off x="64755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4" name="Google Shape;16804;p13"/>
            <p:cNvSpPr/>
            <p:nvPr/>
          </p:nvSpPr>
          <p:spPr>
            <a:xfrm>
              <a:off x="6577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5" name="Google Shape;16805;p13"/>
            <p:cNvSpPr/>
            <p:nvPr/>
          </p:nvSpPr>
          <p:spPr>
            <a:xfrm>
              <a:off x="66788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6" name="Google Shape;16806;p13"/>
            <p:cNvSpPr/>
            <p:nvPr/>
          </p:nvSpPr>
          <p:spPr>
            <a:xfrm>
              <a:off x="6780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7" name="Google Shape;16807;p13"/>
            <p:cNvSpPr/>
            <p:nvPr/>
          </p:nvSpPr>
          <p:spPr>
            <a:xfrm>
              <a:off x="68818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77"/>
                    <a:pt x="1" y="1048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8" name="Google Shape;16808;p13"/>
            <p:cNvSpPr/>
            <p:nvPr/>
          </p:nvSpPr>
          <p:spPr>
            <a:xfrm>
              <a:off x="69836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9" name="Google Shape;16809;p13"/>
            <p:cNvSpPr/>
            <p:nvPr/>
          </p:nvSpPr>
          <p:spPr>
            <a:xfrm>
              <a:off x="70851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0" name="Google Shape;16810;p13"/>
            <p:cNvSpPr/>
            <p:nvPr/>
          </p:nvSpPr>
          <p:spPr>
            <a:xfrm>
              <a:off x="71866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77"/>
                    <a:pt x="1" y="1048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1" name="Google Shape;16811;p13"/>
            <p:cNvSpPr/>
            <p:nvPr/>
          </p:nvSpPr>
          <p:spPr>
            <a:xfrm>
              <a:off x="72884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2" name="Google Shape;16812;p13"/>
            <p:cNvSpPr/>
            <p:nvPr/>
          </p:nvSpPr>
          <p:spPr>
            <a:xfrm>
              <a:off x="2792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7" y="1632"/>
                    <a:pt x="2107" y="1060"/>
                  </a:cubicBezTo>
                  <a:cubicBezTo>
                    <a:pt x="2107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3" name="Google Shape;16813;p13"/>
            <p:cNvSpPr/>
            <p:nvPr/>
          </p:nvSpPr>
          <p:spPr>
            <a:xfrm>
              <a:off x="3807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4" name="Google Shape;16814;p13"/>
            <p:cNvSpPr/>
            <p:nvPr/>
          </p:nvSpPr>
          <p:spPr>
            <a:xfrm>
              <a:off x="4825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5" name="Google Shape;16815;p13"/>
            <p:cNvSpPr/>
            <p:nvPr/>
          </p:nvSpPr>
          <p:spPr>
            <a:xfrm>
              <a:off x="5840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6" name="Google Shape;16816;p13"/>
            <p:cNvSpPr/>
            <p:nvPr/>
          </p:nvSpPr>
          <p:spPr>
            <a:xfrm>
              <a:off x="6855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7" name="Google Shape;16817;p13"/>
            <p:cNvSpPr/>
            <p:nvPr/>
          </p:nvSpPr>
          <p:spPr>
            <a:xfrm>
              <a:off x="787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8" name="Google Shape;16818;p13"/>
            <p:cNvSpPr/>
            <p:nvPr/>
          </p:nvSpPr>
          <p:spPr>
            <a:xfrm>
              <a:off x="8888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9" name="Google Shape;16819;p13"/>
            <p:cNvSpPr/>
            <p:nvPr/>
          </p:nvSpPr>
          <p:spPr>
            <a:xfrm>
              <a:off x="990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0" name="Google Shape;16820;p13"/>
            <p:cNvSpPr/>
            <p:nvPr/>
          </p:nvSpPr>
          <p:spPr>
            <a:xfrm>
              <a:off x="10918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1" name="Google Shape;16821;p13"/>
            <p:cNvSpPr/>
            <p:nvPr/>
          </p:nvSpPr>
          <p:spPr>
            <a:xfrm>
              <a:off x="11936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2" name="Google Shape;16822;p13"/>
            <p:cNvSpPr/>
            <p:nvPr/>
          </p:nvSpPr>
          <p:spPr>
            <a:xfrm>
              <a:off x="12951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3" name="Google Shape;16823;p13"/>
            <p:cNvSpPr/>
            <p:nvPr/>
          </p:nvSpPr>
          <p:spPr>
            <a:xfrm>
              <a:off x="13966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4" name="Google Shape;16824;p13"/>
            <p:cNvSpPr/>
            <p:nvPr/>
          </p:nvSpPr>
          <p:spPr>
            <a:xfrm>
              <a:off x="14984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5" name="Google Shape;16825;p13"/>
            <p:cNvSpPr/>
            <p:nvPr/>
          </p:nvSpPr>
          <p:spPr>
            <a:xfrm>
              <a:off x="15999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6" name="Google Shape;16826;p13"/>
            <p:cNvSpPr/>
            <p:nvPr/>
          </p:nvSpPr>
          <p:spPr>
            <a:xfrm>
              <a:off x="17014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7" name="Google Shape;16827;p13"/>
            <p:cNvSpPr/>
            <p:nvPr/>
          </p:nvSpPr>
          <p:spPr>
            <a:xfrm>
              <a:off x="18029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8" name="Google Shape;16828;p13"/>
            <p:cNvSpPr/>
            <p:nvPr/>
          </p:nvSpPr>
          <p:spPr>
            <a:xfrm>
              <a:off x="19044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9" name="Google Shape;16829;p13"/>
            <p:cNvSpPr/>
            <p:nvPr/>
          </p:nvSpPr>
          <p:spPr>
            <a:xfrm>
              <a:off x="20062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0" name="Google Shape;16830;p13"/>
            <p:cNvSpPr/>
            <p:nvPr/>
          </p:nvSpPr>
          <p:spPr>
            <a:xfrm>
              <a:off x="21077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1" name="Google Shape;16831;p13"/>
            <p:cNvSpPr/>
            <p:nvPr/>
          </p:nvSpPr>
          <p:spPr>
            <a:xfrm>
              <a:off x="22092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2" name="Google Shape;16832;p13"/>
            <p:cNvSpPr/>
            <p:nvPr/>
          </p:nvSpPr>
          <p:spPr>
            <a:xfrm>
              <a:off x="23110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3" name="Google Shape;16833;p13"/>
            <p:cNvSpPr/>
            <p:nvPr/>
          </p:nvSpPr>
          <p:spPr>
            <a:xfrm>
              <a:off x="24125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4" name="Google Shape;16834;p13"/>
            <p:cNvSpPr/>
            <p:nvPr/>
          </p:nvSpPr>
          <p:spPr>
            <a:xfrm>
              <a:off x="25140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5" name="Google Shape;16835;p13"/>
            <p:cNvSpPr/>
            <p:nvPr/>
          </p:nvSpPr>
          <p:spPr>
            <a:xfrm>
              <a:off x="26155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6" name="Google Shape;16836;p13"/>
            <p:cNvSpPr/>
            <p:nvPr/>
          </p:nvSpPr>
          <p:spPr>
            <a:xfrm>
              <a:off x="2717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7" name="Google Shape;16837;p13"/>
            <p:cNvSpPr/>
            <p:nvPr/>
          </p:nvSpPr>
          <p:spPr>
            <a:xfrm>
              <a:off x="28188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8" name="Google Shape;16838;p13"/>
            <p:cNvSpPr/>
            <p:nvPr/>
          </p:nvSpPr>
          <p:spPr>
            <a:xfrm>
              <a:off x="2920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9" name="Google Shape;16839;p13"/>
            <p:cNvSpPr/>
            <p:nvPr/>
          </p:nvSpPr>
          <p:spPr>
            <a:xfrm>
              <a:off x="30218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0" name="Google Shape;16840;p13"/>
            <p:cNvSpPr/>
            <p:nvPr/>
          </p:nvSpPr>
          <p:spPr>
            <a:xfrm>
              <a:off x="31236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1" name="Google Shape;16841;p13"/>
            <p:cNvSpPr/>
            <p:nvPr/>
          </p:nvSpPr>
          <p:spPr>
            <a:xfrm>
              <a:off x="32251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2" name="Google Shape;16842;p13"/>
            <p:cNvSpPr/>
            <p:nvPr/>
          </p:nvSpPr>
          <p:spPr>
            <a:xfrm>
              <a:off x="33266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3" name="Google Shape;16843;p13"/>
            <p:cNvSpPr/>
            <p:nvPr/>
          </p:nvSpPr>
          <p:spPr>
            <a:xfrm>
              <a:off x="34284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4" name="Google Shape;16844;p13"/>
            <p:cNvSpPr/>
            <p:nvPr/>
          </p:nvSpPr>
          <p:spPr>
            <a:xfrm>
              <a:off x="35299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5" name="Google Shape;16845;p13"/>
            <p:cNvSpPr/>
            <p:nvPr/>
          </p:nvSpPr>
          <p:spPr>
            <a:xfrm>
              <a:off x="36314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6" name="Google Shape;16846;p13"/>
            <p:cNvSpPr/>
            <p:nvPr/>
          </p:nvSpPr>
          <p:spPr>
            <a:xfrm>
              <a:off x="37329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7" name="Google Shape;16847;p13"/>
            <p:cNvSpPr/>
            <p:nvPr/>
          </p:nvSpPr>
          <p:spPr>
            <a:xfrm>
              <a:off x="38347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8" name="Google Shape;16848;p13"/>
            <p:cNvSpPr/>
            <p:nvPr/>
          </p:nvSpPr>
          <p:spPr>
            <a:xfrm>
              <a:off x="39362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9" name="Google Shape;16849;p13"/>
            <p:cNvSpPr/>
            <p:nvPr/>
          </p:nvSpPr>
          <p:spPr>
            <a:xfrm>
              <a:off x="40377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0" name="Google Shape;16850;p13"/>
            <p:cNvSpPr/>
            <p:nvPr/>
          </p:nvSpPr>
          <p:spPr>
            <a:xfrm>
              <a:off x="41392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1" name="Google Shape;16851;p13"/>
            <p:cNvSpPr/>
            <p:nvPr/>
          </p:nvSpPr>
          <p:spPr>
            <a:xfrm>
              <a:off x="42407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2" name="Google Shape;16852;p13"/>
            <p:cNvSpPr/>
            <p:nvPr/>
          </p:nvSpPr>
          <p:spPr>
            <a:xfrm>
              <a:off x="43425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3" name="Google Shape;16853;p13"/>
            <p:cNvSpPr/>
            <p:nvPr/>
          </p:nvSpPr>
          <p:spPr>
            <a:xfrm>
              <a:off x="44440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4" name="Google Shape;16854;p13"/>
            <p:cNvSpPr/>
            <p:nvPr/>
          </p:nvSpPr>
          <p:spPr>
            <a:xfrm>
              <a:off x="45455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5" name="Google Shape;16855;p13"/>
            <p:cNvSpPr/>
            <p:nvPr/>
          </p:nvSpPr>
          <p:spPr>
            <a:xfrm>
              <a:off x="4647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6" name="Google Shape;16856;p13"/>
            <p:cNvSpPr/>
            <p:nvPr/>
          </p:nvSpPr>
          <p:spPr>
            <a:xfrm>
              <a:off x="47488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7" name="Google Shape;16857;p13"/>
            <p:cNvSpPr/>
            <p:nvPr/>
          </p:nvSpPr>
          <p:spPr>
            <a:xfrm>
              <a:off x="4850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8" name="Google Shape;16858;p13"/>
            <p:cNvSpPr/>
            <p:nvPr/>
          </p:nvSpPr>
          <p:spPr>
            <a:xfrm>
              <a:off x="49518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9" name="Google Shape;16859;p13"/>
            <p:cNvSpPr/>
            <p:nvPr/>
          </p:nvSpPr>
          <p:spPr>
            <a:xfrm>
              <a:off x="50536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0" name="Google Shape;16860;p13"/>
            <p:cNvSpPr/>
            <p:nvPr/>
          </p:nvSpPr>
          <p:spPr>
            <a:xfrm>
              <a:off x="51551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1" name="Google Shape;16861;p13"/>
            <p:cNvSpPr/>
            <p:nvPr/>
          </p:nvSpPr>
          <p:spPr>
            <a:xfrm>
              <a:off x="52566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2" name="Google Shape;16862;p13"/>
            <p:cNvSpPr/>
            <p:nvPr/>
          </p:nvSpPr>
          <p:spPr>
            <a:xfrm>
              <a:off x="53584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3" name="Google Shape;16863;p13"/>
            <p:cNvSpPr/>
            <p:nvPr/>
          </p:nvSpPr>
          <p:spPr>
            <a:xfrm>
              <a:off x="54599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4" name="Google Shape;16864;p13"/>
            <p:cNvSpPr/>
            <p:nvPr/>
          </p:nvSpPr>
          <p:spPr>
            <a:xfrm>
              <a:off x="55614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5" name="Google Shape;16865;p13"/>
            <p:cNvSpPr/>
            <p:nvPr/>
          </p:nvSpPr>
          <p:spPr>
            <a:xfrm>
              <a:off x="56629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6" name="Google Shape;16866;p13"/>
            <p:cNvSpPr/>
            <p:nvPr/>
          </p:nvSpPr>
          <p:spPr>
            <a:xfrm>
              <a:off x="57644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7" name="Google Shape;16867;p13"/>
            <p:cNvSpPr/>
            <p:nvPr/>
          </p:nvSpPr>
          <p:spPr>
            <a:xfrm>
              <a:off x="58662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8" name="Google Shape;16868;p13"/>
            <p:cNvSpPr/>
            <p:nvPr/>
          </p:nvSpPr>
          <p:spPr>
            <a:xfrm>
              <a:off x="59677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9" name="Google Shape;16869;p13"/>
            <p:cNvSpPr/>
            <p:nvPr/>
          </p:nvSpPr>
          <p:spPr>
            <a:xfrm>
              <a:off x="60692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0" name="Google Shape;16870;p13"/>
            <p:cNvSpPr/>
            <p:nvPr/>
          </p:nvSpPr>
          <p:spPr>
            <a:xfrm>
              <a:off x="61710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1" name="Google Shape;16871;p13"/>
            <p:cNvSpPr/>
            <p:nvPr/>
          </p:nvSpPr>
          <p:spPr>
            <a:xfrm>
              <a:off x="62725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2" name="Google Shape;16872;p13"/>
            <p:cNvSpPr/>
            <p:nvPr/>
          </p:nvSpPr>
          <p:spPr>
            <a:xfrm>
              <a:off x="63740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3" name="Google Shape;16873;p13"/>
            <p:cNvSpPr/>
            <p:nvPr/>
          </p:nvSpPr>
          <p:spPr>
            <a:xfrm>
              <a:off x="64755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4" name="Google Shape;16874;p13"/>
            <p:cNvSpPr/>
            <p:nvPr/>
          </p:nvSpPr>
          <p:spPr>
            <a:xfrm>
              <a:off x="6577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5" name="Google Shape;16875;p13"/>
            <p:cNvSpPr/>
            <p:nvPr/>
          </p:nvSpPr>
          <p:spPr>
            <a:xfrm>
              <a:off x="66788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6" name="Google Shape;16876;p13"/>
            <p:cNvSpPr/>
            <p:nvPr/>
          </p:nvSpPr>
          <p:spPr>
            <a:xfrm>
              <a:off x="6780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7" name="Google Shape;16877;p13"/>
            <p:cNvSpPr/>
            <p:nvPr/>
          </p:nvSpPr>
          <p:spPr>
            <a:xfrm>
              <a:off x="68818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1" y="477"/>
                    <a:pt x="1" y="1060"/>
                  </a:cubicBezTo>
                  <a:cubicBezTo>
                    <a:pt x="1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8" name="Google Shape;16878;p13"/>
            <p:cNvSpPr/>
            <p:nvPr/>
          </p:nvSpPr>
          <p:spPr>
            <a:xfrm>
              <a:off x="69836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9" name="Google Shape;16879;p13"/>
            <p:cNvSpPr/>
            <p:nvPr/>
          </p:nvSpPr>
          <p:spPr>
            <a:xfrm>
              <a:off x="70851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0" name="Google Shape;16880;p13"/>
            <p:cNvSpPr/>
            <p:nvPr/>
          </p:nvSpPr>
          <p:spPr>
            <a:xfrm>
              <a:off x="71866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1" y="477"/>
                    <a:pt x="1" y="1060"/>
                  </a:cubicBezTo>
                  <a:cubicBezTo>
                    <a:pt x="1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1" name="Google Shape;16881;p13"/>
            <p:cNvSpPr/>
            <p:nvPr/>
          </p:nvSpPr>
          <p:spPr>
            <a:xfrm>
              <a:off x="72884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2" name="Google Shape;16882;p13"/>
            <p:cNvSpPr/>
            <p:nvPr/>
          </p:nvSpPr>
          <p:spPr>
            <a:xfrm>
              <a:off x="2792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7" y="1632"/>
                    <a:pt x="2107" y="1060"/>
                  </a:cubicBezTo>
                  <a:cubicBezTo>
                    <a:pt x="2107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3" name="Google Shape;16883;p13"/>
            <p:cNvSpPr/>
            <p:nvPr/>
          </p:nvSpPr>
          <p:spPr>
            <a:xfrm>
              <a:off x="3807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4" name="Google Shape;16884;p13"/>
            <p:cNvSpPr/>
            <p:nvPr/>
          </p:nvSpPr>
          <p:spPr>
            <a:xfrm>
              <a:off x="4825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5" name="Google Shape;16885;p13"/>
            <p:cNvSpPr/>
            <p:nvPr/>
          </p:nvSpPr>
          <p:spPr>
            <a:xfrm>
              <a:off x="5840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6" name="Google Shape;16886;p13"/>
            <p:cNvSpPr/>
            <p:nvPr/>
          </p:nvSpPr>
          <p:spPr>
            <a:xfrm>
              <a:off x="6855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7" name="Google Shape;16887;p13"/>
            <p:cNvSpPr/>
            <p:nvPr/>
          </p:nvSpPr>
          <p:spPr>
            <a:xfrm>
              <a:off x="787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8" name="Google Shape;16888;p13"/>
            <p:cNvSpPr/>
            <p:nvPr/>
          </p:nvSpPr>
          <p:spPr>
            <a:xfrm>
              <a:off x="8888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9" name="Google Shape;16889;p13"/>
            <p:cNvSpPr/>
            <p:nvPr/>
          </p:nvSpPr>
          <p:spPr>
            <a:xfrm>
              <a:off x="990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0" name="Google Shape;16890;p13"/>
            <p:cNvSpPr/>
            <p:nvPr/>
          </p:nvSpPr>
          <p:spPr>
            <a:xfrm>
              <a:off x="10918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1" name="Google Shape;16891;p13"/>
            <p:cNvSpPr/>
            <p:nvPr/>
          </p:nvSpPr>
          <p:spPr>
            <a:xfrm>
              <a:off x="11936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2" name="Google Shape;16892;p13"/>
            <p:cNvSpPr/>
            <p:nvPr/>
          </p:nvSpPr>
          <p:spPr>
            <a:xfrm>
              <a:off x="12951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3" name="Google Shape;16893;p13"/>
            <p:cNvSpPr/>
            <p:nvPr/>
          </p:nvSpPr>
          <p:spPr>
            <a:xfrm>
              <a:off x="13966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4" name="Google Shape;16894;p13"/>
            <p:cNvSpPr/>
            <p:nvPr/>
          </p:nvSpPr>
          <p:spPr>
            <a:xfrm>
              <a:off x="14984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5" name="Google Shape;16895;p13"/>
            <p:cNvSpPr/>
            <p:nvPr/>
          </p:nvSpPr>
          <p:spPr>
            <a:xfrm>
              <a:off x="15999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6" name="Google Shape;16896;p13"/>
            <p:cNvSpPr/>
            <p:nvPr/>
          </p:nvSpPr>
          <p:spPr>
            <a:xfrm>
              <a:off x="17014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7" name="Google Shape;16897;p13"/>
            <p:cNvSpPr/>
            <p:nvPr/>
          </p:nvSpPr>
          <p:spPr>
            <a:xfrm>
              <a:off x="18029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8" name="Google Shape;16898;p13"/>
            <p:cNvSpPr/>
            <p:nvPr/>
          </p:nvSpPr>
          <p:spPr>
            <a:xfrm>
              <a:off x="19044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9" name="Google Shape;16899;p13"/>
            <p:cNvSpPr/>
            <p:nvPr/>
          </p:nvSpPr>
          <p:spPr>
            <a:xfrm>
              <a:off x="20062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0" name="Google Shape;16900;p13"/>
            <p:cNvSpPr/>
            <p:nvPr/>
          </p:nvSpPr>
          <p:spPr>
            <a:xfrm>
              <a:off x="21077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1" name="Google Shape;16901;p13"/>
            <p:cNvSpPr/>
            <p:nvPr/>
          </p:nvSpPr>
          <p:spPr>
            <a:xfrm>
              <a:off x="22092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2" name="Google Shape;16902;p13"/>
            <p:cNvSpPr/>
            <p:nvPr/>
          </p:nvSpPr>
          <p:spPr>
            <a:xfrm>
              <a:off x="23110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3" name="Google Shape;16903;p13"/>
            <p:cNvSpPr/>
            <p:nvPr/>
          </p:nvSpPr>
          <p:spPr>
            <a:xfrm>
              <a:off x="24125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4" name="Google Shape;16904;p13"/>
            <p:cNvSpPr/>
            <p:nvPr/>
          </p:nvSpPr>
          <p:spPr>
            <a:xfrm>
              <a:off x="25140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5" name="Google Shape;16905;p13"/>
            <p:cNvSpPr/>
            <p:nvPr/>
          </p:nvSpPr>
          <p:spPr>
            <a:xfrm>
              <a:off x="26155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6" name="Google Shape;16906;p13"/>
            <p:cNvSpPr/>
            <p:nvPr/>
          </p:nvSpPr>
          <p:spPr>
            <a:xfrm>
              <a:off x="2717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7" name="Google Shape;16907;p13"/>
            <p:cNvSpPr/>
            <p:nvPr/>
          </p:nvSpPr>
          <p:spPr>
            <a:xfrm>
              <a:off x="28188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8" name="Google Shape;16908;p13"/>
            <p:cNvSpPr/>
            <p:nvPr/>
          </p:nvSpPr>
          <p:spPr>
            <a:xfrm>
              <a:off x="2920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9" name="Google Shape;16909;p13"/>
            <p:cNvSpPr/>
            <p:nvPr/>
          </p:nvSpPr>
          <p:spPr>
            <a:xfrm>
              <a:off x="30218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0" name="Google Shape;16910;p13"/>
            <p:cNvSpPr/>
            <p:nvPr/>
          </p:nvSpPr>
          <p:spPr>
            <a:xfrm>
              <a:off x="31236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1" name="Google Shape;16911;p13"/>
            <p:cNvSpPr/>
            <p:nvPr/>
          </p:nvSpPr>
          <p:spPr>
            <a:xfrm>
              <a:off x="32251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2" name="Google Shape;16912;p13"/>
            <p:cNvSpPr/>
            <p:nvPr/>
          </p:nvSpPr>
          <p:spPr>
            <a:xfrm>
              <a:off x="33266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3" name="Google Shape;16913;p13"/>
            <p:cNvSpPr/>
            <p:nvPr/>
          </p:nvSpPr>
          <p:spPr>
            <a:xfrm>
              <a:off x="34284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4" name="Google Shape;16914;p13"/>
            <p:cNvSpPr/>
            <p:nvPr/>
          </p:nvSpPr>
          <p:spPr>
            <a:xfrm>
              <a:off x="35299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5" name="Google Shape;16915;p13"/>
            <p:cNvSpPr/>
            <p:nvPr/>
          </p:nvSpPr>
          <p:spPr>
            <a:xfrm>
              <a:off x="36314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6" name="Google Shape;16916;p13"/>
            <p:cNvSpPr/>
            <p:nvPr/>
          </p:nvSpPr>
          <p:spPr>
            <a:xfrm>
              <a:off x="37329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7" name="Google Shape;16917;p13"/>
            <p:cNvSpPr/>
            <p:nvPr/>
          </p:nvSpPr>
          <p:spPr>
            <a:xfrm>
              <a:off x="38347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8" name="Google Shape;16918;p13"/>
            <p:cNvSpPr/>
            <p:nvPr/>
          </p:nvSpPr>
          <p:spPr>
            <a:xfrm>
              <a:off x="39362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9" name="Google Shape;16919;p13"/>
            <p:cNvSpPr/>
            <p:nvPr/>
          </p:nvSpPr>
          <p:spPr>
            <a:xfrm>
              <a:off x="40377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0" name="Google Shape;16920;p13"/>
            <p:cNvSpPr/>
            <p:nvPr/>
          </p:nvSpPr>
          <p:spPr>
            <a:xfrm>
              <a:off x="41392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1" name="Google Shape;16921;p13"/>
            <p:cNvSpPr/>
            <p:nvPr/>
          </p:nvSpPr>
          <p:spPr>
            <a:xfrm>
              <a:off x="42407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2" name="Google Shape;16922;p13"/>
            <p:cNvSpPr/>
            <p:nvPr/>
          </p:nvSpPr>
          <p:spPr>
            <a:xfrm>
              <a:off x="43425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3" name="Google Shape;16923;p13"/>
            <p:cNvSpPr/>
            <p:nvPr/>
          </p:nvSpPr>
          <p:spPr>
            <a:xfrm>
              <a:off x="44440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4" name="Google Shape;16924;p13"/>
            <p:cNvSpPr/>
            <p:nvPr/>
          </p:nvSpPr>
          <p:spPr>
            <a:xfrm>
              <a:off x="45455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5" name="Google Shape;16925;p13"/>
            <p:cNvSpPr/>
            <p:nvPr/>
          </p:nvSpPr>
          <p:spPr>
            <a:xfrm>
              <a:off x="4647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6" name="Google Shape;16926;p13"/>
            <p:cNvSpPr/>
            <p:nvPr/>
          </p:nvSpPr>
          <p:spPr>
            <a:xfrm>
              <a:off x="47488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7" name="Google Shape;16927;p13"/>
            <p:cNvSpPr/>
            <p:nvPr/>
          </p:nvSpPr>
          <p:spPr>
            <a:xfrm>
              <a:off x="4850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8" name="Google Shape;16928;p13"/>
            <p:cNvSpPr/>
            <p:nvPr/>
          </p:nvSpPr>
          <p:spPr>
            <a:xfrm>
              <a:off x="49518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9" name="Google Shape;16929;p13"/>
            <p:cNvSpPr/>
            <p:nvPr/>
          </p:nvSpPr>
          <p:spPr>
            <a:xfrm>
              <a:off x="50536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0" name="Google Shape;16930;p13"/>
            <p:cNvSpPr/>
            <p:nvPr/>
          </p:nvSpPr>
          <p:spPr>
            <a:xfrm>
              <a:off x="51551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1" name="Google Shape;16931;p13"/>
            <p:cNvSpPr/>
            <p:nvPr/>
          </p:nvSpPr>
          <p:spPr>
            <a:xfrm>
              <a:off x="52566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2" name="Google Shape;16932;p13"/>
            <p:cNvSpPr/>
            <p:nvPr/>
          </p:nvSpPr>
          <p:spPr>
            <a:xfrm>
              <a:off x="53584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3" name="Google Shape;16933;p13"/>
            <p:cNvSpPr/>
            <p:nvPr/>
          </p:nvSpPr>
          <p:spPr>
            <a:xfrm>
              <a:off x="54599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4" name="Google Shape;16934;p13"/>
            <p:cNvSpPr/>
            <p:nvPr/>
          </p:nvSpPr>
          <p:spPr>
            <a:xfrm>
              <a:off x="55614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5" name="Google Shape;16935;p13"/>
            <p:cNvSpPr/>
            <p:nvPr/>
          </p:nvSpPr>
          <p:spPr>
            <a:xfrm>
              <a:off x="56629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6" name="Google Shape;16936;p13"/>
            <p:cNvSpPr/>
            <p:nvPr/>
          </p:nvSpPr>
          <p:spPr>
            <a:xfrm>
              <a:off x="57644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7" name="Google Shape;16937;p13"/>
            <p:cNvSpPr/>
            <p:nvPr/>
          </p:nvSpPr>
          <p:spPr>
            <a:xfrm>
              <a:off x="58662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8" name="Google Shape;16938;p13"/>
            <p:cNvSpPr/>
            <p:nvPr/>
          </p:nvSpPr>
          <p:spPr>
            <a:xfrm>
              <a:off x="59677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9" name="Google Shape;16939;p13"/>
            <p:cNvSpPr/>
            <p:nvPr/>
          </p:nvSpPr>
          <p:spPr>
            <a:xfrm>
              <a:off x="60692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0" name="Google Shape;16940;p13"/>
            <p:cNvSpPr/>
            <p:nvPr/>
          </p:nvSpPr>
          <p:spPr>
            <a:xfrm>
              <a:off x="61710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1" name="Google Shape;16941;p13"/>
            <p:cNvSpPr/>
            <p:nvPr/>
          </p:nvSpPr>
          <p:spPr>
            <a:xfrm>
              <a:off x="62725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2" name="Google Shape;16942;p13"/>
            <p:cNvSpPr/>
            <p:nvPr/>
          </p:nvSpPr>
          <p:spPr>
            <a:xfrm>
              <a:off x="63740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3" name="Google Shape;16943;p13"/>
            <p:cNvSpPr/>
            <p:nvPr/>
          </p:nvSpPr>
          <p:spPr>
            <a:xfrm>
              <a:off x="64755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4" name="Google Shape;16944;p13"/>
            <p:cNvSpPr/>
            <p:nvPr/>
          </p:nvSpPr>
          <p:spPr>
            <a:xfrm>
              <a:off x="6577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5" name="Google Shape;16945;p13"/>
            <p:cNvSpPr/>
            <p:nvPr/>
          </p:nvSpPr>
          <p:spPr>
            <a:xfrm>
              <a:off x="66788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6" name="Google Shape;16946;p13"/>
            <p:cNvSpPr/>
            <p:nvPr/>
          </p:nvSpPr>
          <p:spPr>
            <a:xfrm>
              <a:off x="6780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7" name="Google Shape;16947;p13"/>
            <p:cNvSpPr/>
            <p:nvPr/>
          </p:nvSpPr>
          <p:spPr>
            <a:xfrm>
              <a:off x="68818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1" y="477"/>
                    <a:pt x="1" y="1060"/>
                  </a:cubicBezTo>
                  <a:cubicBezTo>
                    <a:pt x="1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8" name="Google Shape;16948;p13"/>
            <p:cNvSpPr/>
            <p:nvPr/>
          </p:nvSpPr>
          <p:spPr>
            <a:xfrm>
              <a:off x="69836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9" name="Google Shape;16949;p13"/>
            <p:cNvSpPr/>
            <p:nvPr/>
          </p:nvSpPr>
          <p:spPr>
            <a:xfrm>
              <a:off x="70851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0" name="Google Shape;16950;p13"/>
            <p:cNvSpPr/>
            <p:nvPr/>
          </p:nvSpPr>
          <p:spPr>
            <a:xfrm>
              <a:off x="71866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1" y="477"/>
                    <a:pt x="1" y="1060"/>
                  </a:cubicBezTo>
                  <a:cubicBezTo>
                    <a:pt x="1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1" name="Google Shape;16951;p13"/>
            <p:cNvSpPr/>
            <p:nvPr/>
          </p:nvSpPr>
          <p:spPr>
            <a:xfrm>
              <a:off x="72884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2" name="Google Shape;16952;p13"/>
            <p:cNvSpPr/>
            <p:nvPr/>
          </p:nvSpPr>
          <p:spPr>
            <a:xfrm>
              <a:off x="2792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7" y="1620"/>
                    <a:pt x="2107" y="1048"/>
                  </a:cubicBezTo>
                  <a:cubicBezTo>
                    <a:pt x="2107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3" name="Google Shape;16953;p13"/>
            <p:cNvSpPr/>
            <p:nvPr/>
          </p:nvSpPr>
          <p:spPr>
            <a:xfrm>
              <a:off x="3807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4" name="Google Shape;16954;p13"/>
            <p:cNvSpPr/>
            <p:nvPr/>
          </p:nvSpPr>
          <p:spPr>
            <a:xfrm>
              <a:off x="4825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5" name="Google Shape;16955;p13"/>
            <p:cNvSpPr/>
            <p:nvPr/>
          </p:nvSpPr>
          <p:spPr>
            <a:xfrm>
              <a:off x="5840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6" name="Google Shape;16956;p13"/>
            <p:cNvSpPr/>
            <p:nvPr/>
          </p:nvSpPr>
          <p:spPr>
            <a:xfrm>
              <a:off x="6855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7" name="Google Shape;16957;p13"/>
            <p:cNvSpPr/>
            <p:nvPr/>
          </p:nvSpPr>
          <p:spPr>
            <a:xfrm>
              <a:off x="787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8" name="Google Shape;16958;p13"/>
            <p:cNvSpPr/>
            <p:nvPr/>
          </p:nvSpPr>
          <p:spPr>
            <a:xfrm>
              <a:off x="8888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9" name="Google Shape;16959;p13"/>
            <p:cNvSpPr/>
            <p:nvPr/>
          </p:nvSpPr>
          <p:spPr>
            <a:xfrm>
              <a:off x="990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0" name="Google Shape;16960;p13"/>
            <p:cNvSpPr/>
            <p:nvPr/>
          </p:nvSpPr>
          <p:spPr>
            <a:xfrm>
              <a:off x="10918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1" name="Google Shape;16961;p13"/>
            <p:cNvSpPr/>
            <p:nvPr/>
          </p:nvSpPr>
          <p:spPr>
            <a:xfrm>
              <a:off x="11936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2" name="Google Shape;16962;p13"/>
            <p:cNvSpPr/>
            <p:nvPr/>
          </p:nvSpPr>
          <p:spPr>
            <a:xfrm>
              <a:off x="12951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3" name="Google Shape;16963;p13"/>
            <p:cNvSpPr/>
            <p:nvPr/>
          </p:nvSpPr>
          <p:spPr>
            <a:xfrm>
              <a:off x="13966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4" name="Google Shape;16964;p13"/>
            <p:cNvSpPr/>
            <p:nvPr/>
          </p:nvSpPr>
          <p:spPr>
            <a:xfrm>
              <a:off x="14984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5" name="Google Shape;16965;p13"/>
            <p:cNvSpPr/>
            <p:nvPr/>
          </p:nvSpPr>
          <p:spPr>
            <a:xfrm>
              <a:off x="15999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6" name="Google Shape;16966;p13"/>
            <p:cNvSpPr/>
            <p:nvPr/>
          </p:nvSpPr>
          <p:spPr>
            <a:xfrm>
              <a:off x="17014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7" name="Google Shape;16967;p13"/>
            <p:cNvSpPr/>
            <p:nvPr/>
          </p:nvSpPr>
          <p:spPr>
            <a:xfrm>
              <a:off x="18029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8" name="Google Shape;16968;p13"/>
            <p:cNvSpPr/>
            <p:nvPr/>
          </p:nvSpPr>
          <p:spPr>
            <a:xfrm>
              <a:off x="19044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9" name="Google Shape;16969;p13"/>
            <p:cNvSpPr/>
            <p:nvPr/>
          </p:nvSpPr>
          <p:spPr>
            <a:xfrm>
              <a:off x="20062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0" name="Google Shape;16970;p13"/>
            <p:cNvSpPr/>
            <p:nvPr/>
          </p:nvSpPr>
          <p:spPr>
            <a:xfrm>
              <a:off x="21077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1" name="Google Shape;16971;p13"/>
            <p:cNvSpPr/>
            <p:nvPr/>
          </p:nvSpPr>
          <p:spPr>
            <a:xfrm>
              <a:off x="22092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2" name="Google Shape;16972;p13"/>
            <p:cNvSpPr/>
            <p:nvPr/>
          </p:nvSpPr>
          <p:spPr>
            <a:xfrm>
              <a:off x="23110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3" name="Google Shape;16973;p13"/>
            <p:cNvSpPr/>
            <p:nvPr/>
          </p:nvSpPr>
          <p:spPr>
            <a:xfrm>
              <a:off x="24125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4" name="Google Shape;16974;p13"/>
            <p:cNvSpPr/>
            <p:nvPr/>
          </p:nvSpPr>
          <p:spPr>
            <a:xfrm>
              <a:off x="25140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5" name="Google Shape;16975;p13"/>
            <p:cNvSpPr/>
            <p:nvPr/>
          </p:nvSpPr>
          <p:spPr>
            <a:xfrm>
              <a:off x="26155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6" name="Google Shape;16976;p13"/>
            <p:cNvSpPr/>
            <p:nvPr/>
          </p:nvSpPr>
          <p:spPr>
            <a:xfrm>
              <a:off x="2717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7" name="Google Shape;16977;p13"/>
            <p:cNvSpPr/>
            <p:nvPr/>
          </p:nvSpPr>
          <p:spPr>
            <a:xfrm>
              <a:off x="28188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8" name="Google Shape;16978;p13"/>
            <p:cNvSpPr/>
            <p:nvPr/>
          </p:nvSpPr>
          <p:spPr>
            <a:xfrm>
              <a:off x="2920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9" name="Google Shape;16979;p13"/>
            <p:cNvSpPr/>
            <p:nvPr/>
          </p:nvSpPr>
          <p:spPr>
            <a:xfrm>
              <a:off x="30218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0" name="Google Shape;16980;p13"/>
            <p:cNvSpPr/>
            <p:nvPr/>
          </p:nvSpPr>
          <p:spPr>
            <a:xfrm>
              <a:off x="31236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1" name="Google Shape;16981;p13"/>
            <p:cNvSpPr/>
            <p:nvPr/>
          </p:nvSpPr>
          <p:spPr>
            <a:xfrm>
              <a:off x="32251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2" name="Google Shape;16982;p13"/>
            <p:cNvSpPr/>
            <p:nvPr/>
          </p:nvSpPr>
          <p:spPr>
            <a:xfrm>
              <a:off x="33266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3" name="Google Shape;16983;p13"/>
            <p:cNvSpPr/>
            <p:nvPr/>
          </p:nvSpPr>
          <p:spPr>
            <a:xfrm>
              <a:off x="34284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4" name="Google Shape;16984;p13"/>
            <p:cNvSpPr/>
            <p:nvPr/>
          </p:nvSpPr>
          <p:spPr>
            <a:xfrm>
              <a:off x="35299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5" name="Google Shape;16985;p13"/>
            <p:cNvSpPr/>
            <p:nvPr/>
          </p:nvSpPr>
          <p:spPr>
            <a:xfrm>
              <a:off x="36314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6" name="Google Shape;16986;p13"/>
            <p:cNvSpPr/>
            <p:nvPr/>
          </p:nvSpPr>
          <p:spPr>
            <a:xfrm>
              <a:off x="37329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7" name="Google Shape;16987;p13"/>
            <p:cNvSpPr/>
            <p:nvPr/>
          </p:nvSpPr>
          <p:spPr>
            <a:xfrm>
              <a:off x="38347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8" name="Google Shape;16988;p13"/>
            <p:cNvSpPr/>
            <p:nvPr/>
          </p:nvSpPr>
          <p:spPr>
            <a:xfrm>
              <a:off x="39362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9" name="Google Shape;16989;p13"/>
            <p:cNvSpPr/>
            <p:nvPr/>
          </p:nvSpPr>
          <p:spPr>
            <a:xfrm>
              <a:off x="40377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0" name="Google Shape;16990;p13"/>
            <p:cNvSpPr/>
            <p:nvPr/>
          </p:nvSpPr>
          <p:spPr>
            <a:xfrm>
              <a:off x="41392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1" name="Google Shape;16991;p13"/>
            <p:cNvSpPr/>
            <p:nvPr/>
          </p:nvSpPr>
          <p:spPr>
            <a:xfrm>
              <a:off x="42407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2" name="Google Shape;16992;p13"/>
            <p:cNvSpPr/>
            <p:nvPr/>
          </p:nvSpPr>
          <p:spPr>
            <a:xfrm>
              <a:off x="43425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3" name="Google Shape;16993;p13"/>
            <p:cNvSpPr/>
            <p:nvPr/>
          </p:nvSpPr>
          <p:spPr>
            <a:xfrm>
              <a:off x="44440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4" name="Google Shape;16994;p13"/>
            <p:cNvSpPr/>
            <p:nvPr/>
          </p:nvSpPr>
          <p:spPr>
            <a:xfrm>
              <a:off x="45455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5" name="Google Shape;16995;p13"/>
            <p:cNvSpPr/>
            <p:nvPr/>
          </p:nvSpPr>
          <p:spPr>
            <a:xfrm>
              <a:off x="4647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6" name="Google Shape;16996;p13"/>
            <p:cNvSpPr/>
            <p:nvPr/>
          </p:nvSpPr>
          <p:spPr>
            <a:xfrm>
              <a:off x="47488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7" name="Google Shape;16997;p13"/>
            <p:cNvSpPr/>
            <p:nvPr/>
          </p:nvSpPr>
          <p:spPr>
            <a:xfrm>
              <a:off x="4850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8" name="Google Shape;16998;p13"/>
            <p:cNvSpPr/>
            <p:nvPr/>
          </p:nvSpPr>
          <p:spPr>
            <a:xfrm>
              <a:off x="49518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9" name="Google Shape;16999;p13"/>
            <p:cNvSpPr/>
            <p:nvPr/>
          </p:nvSpPr>
          <p:spPr>
            <a:xfrm>
              <a:off x="50536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0" name="Google Shape;17000;p13"/>
            <p:cNvSpPr/>
            <p:nvPr/>
          </p:nvSpPr>
          <p:spPr>
            <a:xfrm>
              <a:off x="51551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1" name="Google Shape;17001;p13"/>
            <p:cNvSpPr/>
            <p:nvPr/>
          </p:nvSpPr>
          <p:spPr>
            <a:xfrm>
              <a:off x="52566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2" name="Google Shape;17002;p13"/>
            <p:cNvSpPr/>
            <p:nvPr/>
          </p:nvSpPr>
          <p:spPr>
            <a:xfrm>
              <a:off x="53584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3" name="Google Shape;17003;p13"/>
            <p:cNvSpPr/>
            <p:nvPr/>
          </p:nvSpPr>
          <p:spPr>
            <a:xfrm>
              <a:off x="54599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4" name="Google Shape;17004;p13"/>
            <p:cNvSpPr/>
            <p:nvPr/>
          </p:nvSpPr>
          <p:spPr>
            <a:xfrm>
              <a:off x="55614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5" name="Google Shape;17005;p13"/>
            <p:cNvSpPr/>
            <p:nvPr/>
          </p:nvSpPr>
          <p:spPr>
            <a:xfrm>
              <a:off x="56629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6" name="Google Shape;17006;p13"/>
            <p:cNvSpPr/>
            <p:nvPr/>
          </p:nvSpPr>
          <p:spPr>
            <a:xfrm>
              <a:off x="57644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7" name="Google Shape;17007;p13"/>
            <p:cNvSpPr/>
            <p:nvPr/>
          </p:nvSpPr>
          <p:spPr>
            <a:xfrm>
              <a:off x="58662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8" name="Google Shape;17008;p13"/>
            <p:cNvSpPr/>
            <p:nvPr/>
          </p:nvSpPr>
          <p:spPr>
            <a:xfrm>
              <a:off x="59677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9" name="Google Shape;17009;p13"/>
            <p:cNvSpPr/>
            <p:nvPr/>
          </p:nvSpPr>
          <p:spPr>
            <a:xfrm>
              <a:off x="60692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0" name="Google Shape;17010;p13"/>
            <p:cNvSpPr/>
            <p:nvPr/>
          </p:nvSpPr>
          <p:spPr>
            <a:xfrm>
              <a:off x="61710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1" name="Google Shape;17011;p13"/>
            <p:cNvSpPr/>
            <p:nvPr/>
          </p:nvSpPr>
          <p:spPr>
            <a:xfrm>
              <a:off x="62725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2" name="Google Shape;17012;p13"/>
            <p:cNvSpPr/>
            <p:nvPr/>
          </p:nvSpPr>
          <p:spPr>
            <a:xfrm>
              <a:off x="63740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3" name="Google Shape;17013;p13"/>
            <p:cNvSpPr/>
            <p:nvPr/>
          </p:nvSpPr>
          <p:spPr>
            <a:xfrm>
              <a:off x="64755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4" name="Google Shape;17014;p13"/>
            <p:cNvSpPr/>
            <p:nvPr/>
          </p:nvSpPr>
          <p:spPr>
            <a:xfrm>
              <a:off x="6577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5" name="Google Shape;17015;p13"/>
            <p:cNvSpPr/>
            <p:nvPr/>
          </p:nvSpPr>
          <p:spPr>
            <a:xfrm>
              <a:off x="66788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6" name="Google Shape;17016;p13"/>
            <p:cNvSpPr/>
            <p:nvPr/>
          </p:nvSpPr>
          <p:spPr>
            <a:xfrm>
              <a:off x="6780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7" name="Google Shape;17017;p13"/>
            <p:cNvSpPr/>
            <p:nvPr/>
          </p:nvSpPr>
          <p:spPr>
            <a:xfrm>
              <a:off x="68818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1" y="465"/>
                    <a:pt x="1" y="1048"/>
                  </a:cubicBezTo>
                  <a:cubicBezTo>
                    <a:pt x="1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8" name="Google Shape;17018;p13"/>
            <p:cNvSpPr/>
            <p:nvPr/>
          </p:nvSpPr>
          <p:spPr>
            <a:xfrm>
              <a:off x="69836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9" name="Google Shape;17019;p13"/>
            <p:cNvSpPr/>
            <p:nvPr/>
          </p:nvSpPr>
          <p:spPr>
            <a:xfrm>
              <a:off x="70851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0" name="Google Shape;17020;p13"/>
            <p:cNvSpPr/>
            <p:nvPr/>
          </p:nvSpPr>
          <p:spPr>
            <a:xfrm>
              <a:off x="71866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1" y="465"/>
                    <a:pt x="1" y="1048"/>
                  </a:cubicBezTo>
                  <a:cubicBezTo>
                    <a:pt x="1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1" name="Google Shape;17021;p13"/>
            <p:cNvSpPr/>
            <p:nvPr/>
          </p:nvSpPr>
          <p:spPr>
            <a:xfrm>
              <a:off x="72884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2" name="Google Shape;17022;p13"/>
            <p:cNvSpPr/>
            <p:nvPr/>
          </p:nvSpPr>
          <p:spPr>
            <a:xfrm>
              <a:off x="2792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9"/>
                  </a:cubicBezTo>
                  <a:cubicBezTo>
                    <a:pt x="2107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3" name="Google Shape;17023;p13"/>
            <p:cNvSpPr/>
            <p:nvPr/>
          </p:nvSpPr>
          <p:spPr>
            <a:xfrm>
              <a:off x="3807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4" name="Google Shape;17024;p13"/>
            <p:cNvSpPr/>
            <p:nvPr/>
          </p:nvSpPr>
          <p:spPr>
            <a:xfrm>
              <a:off x="4825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5" name="Google Shape;17025;p13"/>
            <p:cNvSpPr/>
            <p:nvPr/>
          </p:nvSpPr>
          <p:spPr>
            <a:xfrm>
              <a:off x="5840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6" name="Google Shape;17026;p13"/>
            <p:cNvSpPr/>
            <p:nvPr/>
          </p:nvSpPr>
          <p:spPr>
            <a:xfrm>
              <a:off x="6855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7" name="Google Shape;17027;p13"/>
            <p:cNvSpPr/>
            <p:nvPr/>
          </p:nvSpPr>
          <p:spPr>
            <a:xfrm>
              <a:off x="787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8" name="Google Shape;17028;p13"/>
            <p:cNvSpPr/>
            <p:nvPr/>
          </p:nvSpPr>
          <p:spPr>
            <a:xfrm>
              <a:off x="8888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9" name="Google Shape;17029;p13"/>
            <p:cNvSpPr/>
            <p:nvPr/>
          </p:nvSpPr>
          <p:spPr>
            <a:xfrm>
              <a:off x="990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0" name="Google Shape;17030;p13"/>
            <p:cNvSpPr/>
            <p:nvPr/>
          </p:nvSpPr>
          <p:spPr>
            <a:xfrm>
              <a:off x="10918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1" name="Google Shape;17031;p13"/>
            <p:cNvSpPr/>
            <p:nvPr/>
          </p:nvSpPr>
          <p:spPr>
            <a:xfrm>
              <a:off x="11936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2" name="Google Shape;17032;p13"/>
            <p:cNvSpPr/>
            <p:nvPr/>
          </p:nvSpPr>
          <p:spPr>
            <a:xfrm>
              <a:off x="12951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3" name="Google Shape;17033;p13"/>
            <p:cNvSpPr/>
            <p:nvPr/>
          </p:nvSpPr>
          <p:spPr>
            <a:xfrm>
              <a:off x="13966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4" name="Google Shape;17034;p13"/>
            <p:cNvSpPr/>
            <p:nvPr/>
          </p:nvSpPr>
          <p:spPr>
            <a:xfrm>
              <a:off x="14984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5" name="Google Shape;17035;p13"/>
            <p:cNvSpPr/>
            <p:nvPr/>
          </p:nvSpPr>
          <p:spPr>
            <a:xfrm>
              <a:off x="15999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6" name="Google Shape;17036;p13"/>
            <p:cNvSpPr/>
            <p:nvPr/>
          </p:nvSpPr>
          <p:spPr>
            <a:xfrm>
              <a:off x="17014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7" name="Google Shape;17037;p13"/>
            <p:cNvSpPr/>
            <p:nvPr/>
          </p:nvSpPr>
          <p:spPr>
            <a:xfrm>
              <a:off x="18029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8" name="Google Shape;17038;p13"/>
            <p:cNvSpPr/>
            <p:nvPr/>
          </p:nvSpPr>
          <p:spPr>
            <a:xfrm>
              <a:off x="19044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9" name="Google Shape;17039;p13"/>
            <p:cNvSpPr/>
            <p:nvPr/>
          </p:nvSpPr>
          <p:spPr>
            <a:xfrm>
              <a:off x="20062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0" name="Google Shape;17040;p13"/>
            <p:cNvSpPr/>
            <p:nvPr/>
          </p:nvSpPr>
          <p:spPr>
            <a:xfrm>
              <a:off x="21077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1" name="Google Shape;17041;p13"/>
            <p:cNvSpPr/>
            <p:nvPr/>
          </p:nvSpPr>
          <p:spPr>
            <a:xfrm>
              <a:off x="22092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2" name="Google Shape;17042;p13"/>
            <p:cNvSpPr/>
            <p:nvPr/>
          </p:nvSpPr>
          <p:spPr>
            <a:xfrm>
              <a:off x="23110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3" name="Google Shape;17043;p13"/>
            <p:cNvSpPr/>
            <p:nvPr/>
          </p:nvSpPr>
          <p:spPr>
            <a:xfrm>
              <a:off x="24125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4" name="Google Shape;17044;p13"/>
            <p:cNvSpPr/>
            <p:nvPr/>
          </p:nvSpPr>
          <p:spPr>
            <a:xfrm>
              <a:off x="25140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5" name="Google Shape;17045;p13"/>
            <p:cNvSpPr/>
            <p:nvPr/>
          </p:nvSpPr>
          <p:spPr>
            <a:xfrm>
              <a:off x="26155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6" name="Google Shape;17046;p13"/>
            <p:cNvSpPr/>
            <p:nvPr/>
          </p:nvSpPr>
          <p:spPr>
            <a:xfrm>
              <a:off x="2717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7" name="Google Shape;17047;p13"/>
            <p:cNvSpPr/>
            <p:nvPr/>
          </p:nvSpPr>
          <p:spPr>
            <a:xfrm>
              <a:off x="28188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8" name="Google Shape;17048;p13"/>
            <p:cNvSpPr/>
            <p:nvPr/>
          </p:nvSpPr>
          <p:spPr>
            <a:xfrm>
              <a:off x="2920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9" name="Google Shape;17049;p13"/>
            <p:cNvSpPr/>
            <p:nvPr/>
          </p:nvSpPr>
          <p:spPr>
            <a:xfrm>
              <a:off x="30218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0" name="Google Shape;17050;p13"/>
            <p:cNvSpPr/>
            <p:nvPr/>
          </p:nvSpPr>
          <p:spPr>
            <a:xfrm>
              <a:off x="31236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1" name="Google Shape;17051;p13"/>
            <p:cNvSpPr/>
            <p:nvPr/>
          </p:nvSpPr>
          <p:spPr>
            <a:xfrm>
              <a:off x="32251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2" name="Google Shape;17052;p13"/>
            <p:cNvSpPr/>
            <p:nvPr/>
          </p:nvSpPr>
          <p:spPr>
            <a:xfrm>
              <a:off x="33266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3" name="Google Shape;17053;p13"/>
            <p:cNvSpPr/>
            <p:nvPr/>
          </p:nvSpPr>
          <p:spPr>
            <a:xfrm>
              <a:off x="34284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4" name="Google Shape;17054;p13"/>
            <p:cNvSpPr/>
            <p:nvPr/>
          </p:nvSpPr>
          <p:spPr>
            <a:xfrm>
              <a:off x="35299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5" name="Google Shape;17055;p13"/>
            <p:cNvSpPr/>
            <p:nvPr/>
          </p:nvSpPr>
          <p:spPr>
            <a:xfrm>
              <a:off x="36314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6" name="Google Shape;17056;p13"/>
            <p:cNvSpPr/>
            <p:nvPr/>
          </p:nvSpPr>
          <p:spPr>
            <a:xfrm>
              <a:off x="37329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7" name="Google Shape;17057;p13"/>
            <p:cNvSpPr/>
            <p:nvPr/>
          </p:nvSpPr>
          <p:spPr>
            <a:xfrm>
              <a:off x="38347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8" name="Google Shape;17058;p13"/>
            <p:cNvSpPr/>
            <p:nvPr/>
          </p:nvSpPr>
          <p:spPr>
            <a:xfrm>
              <a:off x="39362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9" name="Google Shape;17059;p13"/>
            <p:cNvSpPr/>
            <p:nvPr/>
          </p:nvSpPr>
          <p:spPr>
            <a:xfrm>
              <a:off x="40377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0" name="Google Shape;17060;p13"/>
            <p:cNvSpPr/>
            <p:nvPr/>
          </p:nvSpPr>
          <p:spPr>
            <a:xfrm>
              <a:off x="41392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1" name="Google Shape;17061;p13"/>
            <p:cNvSpPr/>
            <p:nvPr/>
          </p:nvSpPr>
          <p:spPr>
            <a:xfrm>
              <a:off x="42407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2" name="Google Shape;17062;p13"/>
            <p:cNvSpPr/>
            <p:nvPr/>
          </p:nvSpPr>
          <p:spPr>
            <a:xfrm>
              <a:off x="43425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3" name="Google Shape;17063;p13"/>
            <p:cNvSpPr/>
            <p:nvPr/>
          </p:nvSpPr>
          <p:spPr>
            <a:xfrm>
              <a:off x="44440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4" name="Google Shape;17064;p13"/>
            <p:cNvSpPr/>
            <p:nvPr/>
          </p:nvSpPr>
          <p:spPr>
            <a:xfrm>
              <a:off x="45455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5" name="Google Shape;17065;p13"/>
            <p:cNvSpPr/>
            <p:nvPr/>
          </p:nvSpPr>
          <p:spPr>
            <a:xfrm>
              <a:off x="4647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6" name="Google Shape;17066;p13"/>
            <p:cNvSpPr/>
            <p:nvPr/>
          </p:nvSpPr>
          <p:spPr>
            <a:xfrm>
              <a:off x="47488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7" name="Google Shape;17067;p13"/>
            <p:cNvSpPr/>
            <p:nvPr/>
          </p:nvSpPr>
          <p:spPr>
            <a:xfrm>
              <a:off x="4850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8" name="Google Shape;17068;p13"/>
            <p:cNvSpPr/>
            <p:nvPr/>
          </p:nvSpPr>
          <p:spPr>
            <a:xfrm>
              <a:off x="49518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9" name="Google Shape;17069;p13"/>
            <p:cNvSpPr/>
            <p:nvPr/>
          </p:nvSpPr>
          <p:spPr>
            <a:xfrm>
              <a:off x="50536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0" name="Google Shape;17070;p13"/>
            <p:cNvSpPr/>
            <p:nvPr/>
          </p:nvSpPr>
          <p:spPr>
            <a:xfrm>
              <a:off x="51551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1" name="Google Shape;17071;p13"/>
            <p:cNvSpPr/>
            <p:nvPr/>
          </p:nvSpPr>
          <p:spPr>
            <a:xfrm>
              <a:off x="52566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2" name="Google Shape;17072;p13"/>
            <p:cNvSpPr/>
            <p:nvPr/>
          </p:nvSpPr>
          <p:spPr>
            <a:xfrm>
              <a:off x="53584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3" name="Google Shape;17073;p13"/>
            <p:cNvSpPr/>
            <p:nvPr/>
          </p:nvSpPr>
          <p:spPr>
            <a:xfrm>
              <a:off x="54599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4" name="Google Shape;17074;p13"/>
            <p:cNvSpPr/>
            <p:nvPr/>
          </p:nvSpPr>
          <p:spPr>
            <a:xfrm>
              <a:off x="55614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5" name="Google Shape;17075;p13"/>
            <p:cNvSpPr/>
            <p:nvPr/>
          </p:nvSpPr>
          <p:spPr>
            <a:xfrm>
              <a:off x="56629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6" name="Google Shape;17076;p13"/>
            <p:cNvSpPr/>
            <p:nvPr/>
          </p:nvSpPr>
          <p:spPr>
            <a:xfrm>
              <a:off x="57644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7" name="Google Shape;17077;p13"/>
            <p:cNvSpPr/>
            <p:nvPr/>
          </p:nvSpPr>
          <p:spPr>
            <a:xfrm>
              <a:off x="58662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8" name="Google Shape;17078;p13"/>
            <p:cNvSpPr/>
            <p:nvPr/>
          </p:nvSpPr>
          <p:spPr>
            <a:xfrm>
              <a:off x="59677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9" name="Google Shape;17079;p13"/>
            <p:cNvSpPr/>
            <p:nvPr/>
          </p:nvSpPr>
          <p:spPr>
            <a:xfrm>
              <a:off x="60692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0" name="Google Shape;17080;p13"/>
            <p:cNvSpPr/>
            <p:nvPr/>
          </p:nvSpPr>
          <p:spPr>
            <a:xfrm>
              <a:off x="61710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1" name="Google Shape;17081;p13"/>
            <p:cNvSpPr/>
            <p:nvPr/>
          </p:nvSpPr>
          <p:spPr>
            <a:xfrm>
              <a:off x="62725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2" name="Google Shape;17082;p13"/>
            <p:cNvSpPr/>
            <p:nvPr/>
          </p:nvSpPr>
          <p:spPr>
            <a:xfrm>
              <a:off x="63740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3" name="Google Shape;17083;p13"/>
            <p:cNvSpPr/>
            <p:nvPr/>
          </p:nvSpPr>
          <p:spPr>
            <a:xfrm>
              <a:off x="64755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4" name="Google Shape;17084;p13"/>
            <p:cNvSpPr/>
            <p:nvPr/>
          </p:nvSpPr>
          <p:spPr>
            <a:xfrm>
              <a:off x="6577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5" name="Google Shape;17085;p13"/>
            <p:cNvSpPr/>
            <p:nvPr/>
          </p:nvSpPr>
          <p:spPr>
            <a:xfrm>
              <a:off x="66788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6" name="Google Shape;17086;p13"/>
            <p:cNvSpPr/>
            <p:nvPr/>
          </p:nvSpPr>
          <p:spPr>
            <a:xfrm>
              <a:off x="6780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7" name="Google Shape;17087;p13"/>
            <p:cNvSpPr/>
            <p:nvPr/>
          </p:nvSpPr>
          <p:spPr>
            <a:xfrm>
              <a:off x="68818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1" y="465"/>
                    <a:pt x="1" y="1049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8" name="Google Shape;17088;p13"/>
            <p:cNvSpPr/>
            <p:nvPr/>
          </p:nvSpPr>
          <p:spPr>
            <a:xfrm>
              <a:off x="69836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9" name="Google Shape;17089;p13"/>
            <p:cNvSpPr/>
            <p:nvPr/>
          </p:nvSpPr>
          <p:spPr>
            <a:xfrm>
              <a:off x="70851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0" name="Google Shape;17090;p13"/>
            <p:cNvSpPr/>
            <p:nvPr/>
          </p:nvSpPr>
          <p:spPr>
            <a:xfrm>
              <a:off x="71866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1" y="465"/>
                    <a:pt x="1" y="1049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1" name="Google Shape;17091;p13"/>
            <p:cNvSpPr/>
            <p:nvPr/>
          </p:nvSpPr>
          <p:spPr>
            <a:xfrm>
              <a:off x="72884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2" name="Google Shape;17092;p13"/>
            <p:cNvSpPr/>
            <p:nvPr/>
          </p:nvSpPr>
          <p:spPr>
            <a:xfrm>
              <a:off x="2792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7" y="1631"/>
                    <a:pt x="2107" y="1048"/>
                  </a:cubicBezTo>
                  <a:cubicBezTo>
                    <a:pt x="2107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3" name="Google Shape;17093;p13"/>
            <p:cNvSpPr/>
            <p:nvPr/>
          </p:nvSpPr>
          <p:spPr>
            <a:xfrm>
              <a:off x="3807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4" name="Google Shape;17094;p13"/>
            <p:cNvSpPr/>
            <p:nvPr/>
          </p:nvSpPr>
          <p:spPr>
            <a:xfrm>
              <a:off x="4825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5" name="Google Shape;17095;p13"/>
            <p:cNvSpPr/>
            <p:nvPr/>
          </p:nvSpPr>
          <p:spPr>
            <a:xfrm>
              <a:off x="5840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6" name="Google Shape;17096;p13"/>
            <p:cNvSpPr/>
            <p:nvPr/>
          </p:nvSpPr>
          <p:spPr>
            <a:xfrm>
              <a:off x="6855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7" name="Google Shape;17097;p13"/>
            <p:cNvSpPr/>
            <p:nvPr/>
          </p:nvSpPr>
          <p:spPr>
            <a:xfrm>
              <a:off x="787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8" name="Google Shape;17098;p13"/>
            <p:cNvSpPr/>
            <p:nvPr/>
          </p:nvSpPr>
          <p:spPr>
            <a:xfrm>
              <a:off x="8888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9" name="Google Shape;17099;p13"/>
            <p:cNvSpPr/>
            <p:nvPr/>
          </p:nvSpPr>
          <p:spPr>
            <a:xfrm>
              <a:off x="990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0" name="Google Shape;17100;p13"/>
            <p:cNvSpPr/>
            <p:nvPr/>
          </p:nvSpPr>
          <p:spPr>
            <a:xfrm>
              <a:off x="10918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1" name="Google Shape;17101;p13"/>
            <p:cNvSpPr/>
            <p:nvPr/>
          </p:nvSpPr>
          <p:spPr>
            <a:xfrm>
              <a:off x="11936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2" name="Google Shape;17102;p13"/>
            <p:cNvSpPr/>
            <p:nvPr/>
          </p:nvSpPr>
          <p:spPr>
            <a:xfrm>
              <a:off x="12951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3" name="Google Shape;17103;p13"/>
            <p:cNvSpPr/>
            <p:nvPr/>
          </p:nvSpPr>
          <p:spPr>
            <a:xfrm>
              <a:off x="13966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4" name="Google Shape;17104;p13"/>
            <p:cNvSpPr/>
            <p:nvPr/>
          </p:nvSpPr>
          <p:spPr>
            <a:xfrm>
              <a:off x="14984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5" name="Google Shape;17105;p13"/>
            <p:cNvSpPr/>
            <p:nvPr/>
          </p:nvSpPr>
          <p:spPr>
            <a:xfrm>
              <a:off x="15999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6" name="Google Shape;17106;p13"/>
            <p:cNvSpPr/>
            <p:nvPr/>
          </p:nvSpPr>
          <p:spPr>
            <a:xfrm>
              <a:off x="17014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7" name="Google Shape;17107;p13"/>
            <p:cNvSpPr/>
            <p:nvPr/>
          </p:nvSpPr>
          <p:spPr>
            <a:xfrm>
              <a:off x="18029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8" name="Google Shape;17108;p13"/>
            <p:cNvSpPr/>
            <p:nvPr/>
          </p:nvSpPr>
          <p:spPr>
            <a:xfrm>
              <a:off x="19044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9" name="Google Shape;17109;p13"/>
            <p:cNvSpPr/>
            <p:nvPr/>
          </p:nvSpPr>
          <p:spPr>
            <a:xfrm>
              <a:off x="20062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0" name="Google Shape;17110;p13"/>
            <p:cNvSpPr/>
            <p:nvPr/>
          </p:nvSpPr>
          <p:spPr>
            <a:xfrm>
              <a:off x="21077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1" name="Google Shape;17111;p13"/>
            <p:cNvSpPr/>
            <p:nvPr/>
          </p:nvSpPr>
          <p:spPr>
            <a:xfrm>
              <a:off x="22092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2" name="Google Shape;17112;p13"/>
            <p:cNvSpPr/>
            <p:nvPr/>
          </p:nvSpPr>
          <p:spPr>
            <a:xfrm>
              <a:off x="23110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3" name="Google Shape;17113;p13"/>
            <p:cNvSpPr/>
            <p:nvPr/>
          </p:nvSpPr>
          <p:spPr>
            <a:xfrm>
              <a:off x="24125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4" name="Google Shape;17114;p13"/>
            <p:cNvSpPr/>
            <p:nvPr/>
          </p:nvSpPr>
          <p:spPr>
            <a:xfrm>
              <a:off x="25140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5" name="Google Shape;17115;p13"/>
            <p:cNvSpPr/>
            <p:nvPr/>
          </p:nvSpPr>
          <p:spPr>
            <a:xfrm>
              <a:off x="26155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6" name="Google Shape;17116;p13"/>
            <p:cNvSpPr/>
            <p:nvPr/>
          </p:nvSpPr>
          <p:spPr>
            <a:xfrm>
              <a:off x="2717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7" name="Google Shape;17117;p13"/>
            <p:cNvSpPr/>
            <p:nvPr/>
          </p:nvSpPr>
          <p:spPr>
            <a:xfrm>
              <a:off x="28188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8" name="Google Shape;17118;p13"/>
            <p:cNvSpPr/>
            <p:nvPr/>
          </p:nvSpPr>
          <p:spPr>
            <a:xfrm>
              <a:off x="2920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9" name="Google Shape;17119;p13"/>
            <p:cNvSpPr/>
            <p:nvPr/>
          </p:nvSpPr>
          <p:spPr>
            <a:xfrm>
              <a:off x="30218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0" name="Google Shape;17120;p13"/>
            <p:cNvSpPr/>
            <p:nvPr/>
          </p:nvSpPr>
          <p:spPr>
            <a:xfrm>
              <a:off x="31236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1" name="Google Shape;17121;p13"/>
            <p:cNvSpPr/>
            <p:nvPr/>
          </p:nvSpPr>
          <p:spPr>
            <a:xfrm>
              <a:off x="32251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2" name="Google Shape;17122;p13"/>
            <p:cNvSpPr/>
            <p:nvPr/>
          </p:nvSpPr>
          <p:spPr>
            <a:xfrm>
              <a:off x="33266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3" name="Google Shape;17123;p13"/>
            <p:cNvSpPr/>
            <p:nvPr/>
          </p:nvSpPr>
          <p:spPr>
            <a:xfrm>
              <a:off x="34284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4" name="Google Shape;17124;p13"/>
            <p:cNvSpPr/>
            <p:nvPr/>
          </p:nvSpPr>
          <p:spPr>
            <a:xfrm>
              <a:off x="35299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5" name="Google Shape;17125;p13"/>
            <p:cNvSpPr/>
            <p:nvPr/>
          </p:nvSpPr>
          <p:spPr>
            <a:xfrm>
              <a:off x="36314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6" name="Google Shape;17126;p13"/>
            <p:cNvSpPr/>
            <p:nvPr/>
          </p:nvSpPr>
          <p:spPr>
            <a:xfrm>
              <a:off x="37329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7" name="Google Shape;17127;p13"/>
            <p:cNvSpPr/>
            <p:nvPr/>
          </p:nvSpPr>
          <p:spPr>
            <a:xfrm>
              <a:off x="38347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8" name="Google Shape;17128;p13"/>
            <p:cNvSpPr/>
            <p:nvPr/>
          </p:nvSpPr>
          <p:spPr>
            <a:xfrm>
              <a:off x="39362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9" name="Google Shape;17129;p13"/>
            <p:cNvSpPr/>
            <p:nvPr/>
          </p:nvSpPr>
          <p:spPr>
            <a:xfrm>
              <a:off x="40377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0" name="Google Shape;17130;p13"/>
            <p:cNvSpPr/>
            <p:nvPr/>
          </p:nvSpPr>
          <p:spPr>
            <a:xfrm>
              <a:off x="41392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1" name="Google Shape;17131;p13"/>
            <p:cNvSpPr/>
            <p:nvPr/>
          </p:nvSpPr>
          <p:spPr>
            <a:xfrm>
              <a:off x="42407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2" name="Google Shape;17132;p13"/>
            <p:cNvSpPr/>
            <p:nvPr/>
          </p:nvSpPr>
          <p:spPr>
            <a:xfrm>
              <a:off x="43425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3" name="Google Shape;17133;p13"/>
            <p:cNvSpPr/>
            <p:nvPr/>
          </p:nvSpPr>
          <p:spPr>
            <a:xfrm>
              <a:off x="44440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4" name="Google Shape;17134;p13"/>
            <p:cNvSpPr/>
            <p:nvPr/>
          </p:nvSpPr>
          <p:spPr>
            <a:xfrm>
              <a:off x="45455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5" name="Google Shape;17135;p13"/>
            <p:cNvSpPr/>
            <p:nvPr/>
          </p:nvSpPr>
          <p:spPr>
            <a:xfrm>
              <a:off x="4647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6" name="Google Shape;17136;p13"/>
            <p:cNvSpPr/>
            <p:nvPr/>
          </p:nvSpPr>
          <p:spPr>
            <a:xfrm>
              <a:off x="47488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7" name="Google Shape;17137;p13"/>
            <p:cNvSpPr/>
            <p:nvPr/>
          </p:nvSpPr>
          <p:spPr>
            <a:xfrm>
              <a:off x="4850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8" name="Google Shape;17138;p13"/>
            <p:cNvSpPr/>
            <p:nvPr/>
          </p:nvSpPr>
          <p:spPr>
            <a:xfrm>
              <a:off x="49518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9" name="Google Shape;17139;p13"/>
            <p:cNvSpPr/>
            <p:nvPr/>
          </p:nvSpPr>
          <p:spPr>
            <a:xfrm>
              <a:off x="50536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0" name="Google Shape;17140;p13"/>
            <p:cNvSpPr/>
            <p:nvPr/>
          </p:nvSpPr>
          <p:spPr>
            <a:xfrm>
              <a:off x="51551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1" name="Google Shape;17141;p13"/>
            <p:cNvSpPr/>
            <p:nvPr/>
          </p:nvSpPr>
          <p:spPr>
            <a:xfrm>
              <a:off x="52566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2" name="Google Shape;17142;p13"/>
            <p:cNvSpPr/>
            <p:nvPr/>
          </p:nvSpPr>
          <p:spPr>
            <a:xfrm>
              <a:off x="53584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3" name="Google Shape;17143;p13"/>
            <p:cNvSpPr/>
            <p:nvPr/>
          </p:nvSpPr>
          <p:spPr>
            <a:xfrm>
              <a:off x="54599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4" name="Google Shape;17144;p13"/>
            <p:cNvSpPr/>
            <p:nvPr/>
          </p:nvSpPr>
          <p:spPr>
            <a:xfrm>
              <a:off x="55614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5" name="Google Shape;17145;p13"/>
            <p:cNvSpPr/>
            <p:nvPr/>
          </p:nvSpPr>
          <p:spPr>
            <a:xfrm>
              <a:off x="56629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6" name="Google Shape;17146;p13"/>
            <p:cNvSpPr/>
            <p:nvPr/>
          </p:nvSpPr>
          <p:spPr>
            <a:xfrm>
              <a:off x="57644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7" name="Google Shape;17147;p13"/>
            <p:cNvSpPr/>
            <p:nvPr/>
          </p:nvSpPr>
          <p:spPr>
            <a:xfrm>
              <a:off x="58662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8" name="Google Shape;17148;p13"/>
            <p:cNvSpPr/>
            <p:nvPr/>
          </p:nvSpPr>
          <p:spPr>
            <a:xfrm>
              <a:off x="59677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9" name="Google Shape;17149;p13"/>
            <p:cNvSpPr/>
            <p:nvPr/>
          </p:nvSpPr>
          <p:spPr>
            <a:xfrm>
              <a:off x="60692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0" name="Google Shape;17150;p13"/>
            <p:cNvSpPr/>
            <p:nvPr/>
          </p:nvSpPr>
          <p:spPr>
            <a:xfrm>
              <a:off x="61710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1" name="Google Shape;17151;p13"/>
            <p:cNvSpPr/>
            <p:nvPr/>
          </p:nvSpPr>
          <p:spPr>
            <a:xfrm>
              <a:off x="62725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2" name="Google Shape;17152;p13"/>
            <p:cNvSpPr/>
            <p:nvPr/>
          </p:nvSpPr>
          <p:spPr>
            <a:xfrm>
              <a:off x="63740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3" name="Google Shape;17153;p13"/>
            <p:cNvSpPr/>
            <p:nvPr/>
          </p:nvSpPr>
          <p:spPr>
            <a:xfrm>
              <a:off x="64755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4" name="Google Shape;17154;p13"/>
            <p:cNvSpPr/>
            <p:nvPr/>
          </p:nvSpPr>
          <p:spPr>
            <a:xfrm>
              <a:off x="6577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5" name="Google Shape;17155;p13"/>
            <p:cNvSpPr/>
            <p:nvPr/>
          </p:nvSpPr>
          <p:spPr>
            <a:xfrm>
              <a:off x="66788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6" name="Google Shape;17156;p13"/>
            <p:cNvSpPr/>
            <p:nvPr/>
          </p:nvSpPr>
          <p:spPr>
            <a:xfrm>
              <a:off x="6780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7" name="Google Shape;17157;p13"/>
            <p:cNvSpPr/>
            <p:nvPr/>
          </p:nvSpPr>
          <p:spPr>
            <a:xfrm>
              <a:off x="68818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4"/>
                    <a:pt x="1" y="1048"/>
                  </a:cubicBezTo>
                  <a:cubicBezTo>
                    <a:pt x="1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8" name="Google Shape;17158;p13"/>
            <p:cNvSpPr/>
            <p:nvPr/>
          </p:nvSpPr>
          <p:spPr>
            <a:xfrm>
              <a:off x="69836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9" name="Google Shape;17159;p13"/>
            <p:cNvSpPr/>
            <p:nvPr/>
          </p:nvSpPr>
          <p:spPr>
            <a:xfrm>
              <a:off x="70851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0" name="Google Shape;17160;p13"/>
            <p:cNvSpPr/>
            <p:nvPr/>
          </p:nvSpPr>
          <p:spPr>
            <a:xfrm>
              <a:off x="71866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4"/>
                    <a:pt x="1" y="1048"/>
                  </a:cubicBezTo>
                  <a:cubicBezTo>
                    <a:pt x="1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1" name="Google Shape;17161;p13"/>
            <p:cNvSpPr/>
            <p:nvPr/>
          </p:nvSpPr>
          <p:spPr>
            <a:xfrm>
              <a:off x="72884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2" name="Google Shape;17162;p13"/>
            <p:cNvSpPr/>
            <p:nvPr/>
          </p:nvSpPr>
          <p:spPr>
            <a:xfrm>
              <a:off x="2792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7" y="1631"/>
                    <a:pt x="2107" y="1048"/>
                  </a:cubicBezTo>
                  <a:cubicBezTo>
                    <a:pt x="2107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3" name="Google Shape;17163;p13"/>
            <p:cNvSpPr/>
            <p:nvPr/>
          </p:nvSpPr>
          <p:spPr>
            <a:xfrm>
              <a:off x="3807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4" name="Google Shape;17164;p13"/>
            <p:cNvSpPr/>
            <p:nvPr/>
          </p:nvSpPr>
          <p:spPr>
            <a:xfrm>
              <a:off x="4825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5" name="Google Shape;17165;p13"/>
            <p:cNvSpPr/>
            <p:nvPr/>
          </p:nvSpPr>
          <p:spPr>
            <a:xfrm>
              <a:off x="5840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6" name="Google Shape;17166;p13"/>
            <p:cNvSpPr/>
            <p:nvPr/>
          </p:nvSpPr>
          <p:spPr>
            <a:xfrm>
              <a:off x="6855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7" name="Google Shape;17167;p13"/>
            <p:cNvSpPr/>
            <p:nvPr/>
          </p:nvSpPr>
          <p:spPr>
            <a:xfrm>
              <a:off x="787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8" name="Google Shape;17168;p13"/>
            <p:cNvSpPr/>
            <p:nvPr/>
          </p:nvSpPr>
          <p:spPr>
            <a:xfrm>
              <a:off x="8888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9" name="Google Shape;17169;p13"/>
            <p:cNvSpPr/>
            <p:nvPr/>
          </p:nvSpPr>
          <p:spPr>
            <a:xfrm>
              <a:off x="990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0" name="Google Shape;17170;p13"/>
            <p:cNvSpPr/>
            <p:nvPr/>
          </p:nvSpPr>
          <p:spPr>
            <a:xfrm>
              <a:off x="10918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1" name="Google Shape;17171;p13"/>
            <p:cNvSpPr/>
            <p:nvPr/>
          </p:nvSpPr>
          <p:spPr>
            <a:xfrm>
              <a:off x="11936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2" name="Google Shape;17172;p13"/>
            <p:cNvSpPr/>
            <p:nvPr/>
          </p:nvSpPr>
          <p:spPr>
            <a:xfrm>
              <a:off x="12951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3" name="Google Shape;17173;p13"/>
            <p:cNvSpPr/>
            <p:nvPr/>
          </p:nvSpPr>
          <p:spPr>
            <a:xfrm>
              <a:off x="13966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4" name="Google Shape;17174;p13"/>
            <p:cNvSpPr/>
            <p:nvPr/>
          </p:nvSpPr>
          <p:spPr>
            <a:xfrm>
              <a:off x="14984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5" name="Google Shape;17175;p13"/>
            <p:cNvSpPr/>
            <p:nvPr/>
          </p:nvSpPr>
          <p:spPr>
            <a:xfrm>
              <a:off x="15999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6" name="Google Shape;17176;p13"/>
            <p:cNvSpPr/>
            <p:nvPr/>
          </p:nvSpPr>
          <p:spPr>
            <a:xfrm>
              <a:off x="17014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7" name="Google Shape;17177;p13"/>
            <p:cNvSpPr/>
            <p:nvPr/>
          </p:nvSpPr>
          <p:spPr>
            <a:xfrm>
              <a:off x="18029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8" name="Google Shape;17178;p13"/>
            <p:cNvSpPr/>
            <p:nvPr/>
          </p:nvSpPr>
          <p:spPr>
            <a:xfrm>
              <a:off x="19044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9" name="Google Shape;17179;p13"/>
            <p:cNvSpPr/>
            <p:nvPr/>
          </p:nvSpPr>
          <p:spPr>
            <a:xfrm>
              <a:off x="20062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0" name="Google Shape;17180;p13"/>
            <p:cNvSpPr/>
            <p:nvPr/>
          </p:nvSpPr>
          <p:spPr>
            <a:xfrm>
              <a:off x="21077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1" name="Google Shape;17181;p13"/>
            <p:cNvSpPr/>
            <p:nvPr/>
          </p:nvSpPr>
          <p:spPr>
            <a:xfrm>
              <a:off x="22092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2" name="Google Shape;17182;p13"/>
            <p:cNvSpPr/>
            <p:nvPr/>
          </p:nvSpPr>
          <p:spPr>
            <a:xfrm>
              <a:off x="23110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3" name="Google Shape;17183;p13"/>
            <p:cNvSpPr/>
            <p:nvPr/>
          </p:nvSpPr>
          <p:spPr>
            <a:xfrm>
              <a:off x="24125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4" name="Google Shape;17184;p13"/>
            <p:cNvSpPr/>
            <p:nvPr/>
          </p:nvSpPr>
          <p:spPr>
            <a:xfrm>
              <a:off x="25140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5" name="Google Shape;17185;p13"/>
            <p:cNvSpPr/>
            <p:nvPr/>
          </p:nvSpPr>
          <p:spPr>
            <a:xfrm>
              <a:off x="26155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6" name="Google Shape;17186;p13"/>
            <p:cNvSpPr/>
            <p:nvPr/>
          </p:nvSpPr>
          <p:spPr>
            <a:xfrm>
              <a:off x="2717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7" name="Google Shape;17187;p13"/>
            <p:cNvSpPr/>
            <p:nvPr/>
          </p:nvSpPr>
          <p:spPr>
            <a:xfrm>
              <a:off x="28188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8" name="Google Shape;17188;p13"/>
            <p:cNvSpPr/>
            <p:nvPr/>
          </p:nvSpPr>
          <p:spPr>
            <a:xfrm>
              <a:off x="2920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9" name="Google Shape;17189;p13"/>
            <p:cNvSpPr/>
            <p:nvPr/>
          </p:nvSpPr>
          <p:spPr>
            <a:xfrm>
              <a:off x="30218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0" name="Google Shape;17190;p13"/>
            <p:cNvSpPr/>
            <p:nvPr/>
          </p:nvSpPr>
          <p:spPr>
            <a:xfrm>
              <a:off x="31236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1" name="Google Shape;17191;p13"/>
            <p:cNvSpPr/>
            <p:nvPr/>
          </p:nvSpPr>
          <p:spPr>
            <a:xfrm>
              <a:off x="32251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2" name="Google Shape;17192;p13"/>
            <p:cNvSpPr/>
            <p:nvPr/>
          </p:nvSpPr>
          <p:spPr>
            <a:xfrm>
              <a:off x="33266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3" name="Google Shape;17193;p13"/>
            <p:cNvSpPr/>
            <p:nvPr/>
          </p:nvSpPr>
          <p:spPr>
            <a:xfrm>
              <a:off x="34284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4" name="Google Shape;17194;p13"/>
            <p:cNvSpPr/>
            <p:nvPr/>
          </p:nvSpPr>
          <p:spPr>
            <a:xfrm>
              <a:off x="35299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5" name="Google Shape;17195;p13"/>
            <p:cNvSpPr/>
            <p:nvPr/>
          </p:nvSpPr>
          <p:spPr>
            <a:xfrm>
              <a:off x="36314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6" name="Google Shape;17196;p13"/>
            <p:cNvSpPr/>
            <p:nvPr/>
          </p:nvSpPr>
          <p:spPr>
            <a:xfrm>
              <a:off x="37329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7" name="Google Shape;17197;p13"/>
            <p:cNvSpPr/>
            <p:nvPr/>
          </p:nvSpPr>
          <p:spPr>
            <a:xfrm>
              <a:off x="38347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8" name="Google Shape;17198;p13"/>
            <p:cNvSpPr/>
            <p:nvPr/>
          </p:nvSpPr>
          <p:spPr>
            <a:xfrm>
              <a:off x="39362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9" name="Google Shape;17199;p13"/>
            <p:cNvSpPr/>
            <p:nvPr/>
          </p:nvSpPr>
          <p:spPr>
            <a:xfrm>
              <a:off x="40377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0" name="Google Shape;17200;p13"/>
            <p:cNvSpPr/>
            <p:nvPr/>
          </p:nvSpPr>
          <p:spPr>
            <a:xfrm>
              <a:off x="41392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1" name="Google Shape;17201;p13"/>
            <p:cNvSpPr/>
            <p:nvPr/>
          </p:nvSpPr>
          <p:spPr>
            <a:xfrm>
              <a:off x="42407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2" name="Google Shape;17202;p13"/>
            <p:cNvSpPr/>
            <p:nvPr/>
          </p:nvSpPr>
          <p:spPr>
            <a:xfrm>
              <a:off x="43425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3" name="Google Shape;17203;p13"/>
            <p:cNvSpPr/>
            <p:nvPr/>
          </p:nvSpPr>
          <p:spPr>
            <a:xfrm>
              <a:off x="44440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4" name="Google Shape;17204;p13"/>
            <p:cNvSpPr/>
            <p:nvPr/>
          </p:nvSpPr>
          <p:spPr>
            <a:xfrm>
              <a:off x="45455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5" name="Google Shape;17205;p13"/>
            <p:cNvSpPr/>
            <p:nvPr/>
          </p:nvSpPr>
          <p:spPr>
            <a:xfrm>
              <a:off x="4647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6" name="Google Shape;17206;p13"/>
            <p:cNvSpPr/>
            <p:nvPr/>
          </p:nvSpPr>
          <p:spPr>
            <a:xfrm>
              <a:off x="47488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7" name="Google Shape;17207;p13"/>
            <p:cNvSpPr/>
            <p:nvPr/>
          </p:nvSpPr>
          <p:spPr>
            <a:xfrm>
              <a:off x="4850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8" name="Google Shape;17208;p13"/>
            <p:cNvSpPr/>
            <p:nvPr/>
          </p:nvSpPr>
          <p:spPr>
            <a:xfrm>
              <a:off x="49518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9" name="Google Shape;17209;p13"/>
            <p:cNvSpPr/>
            <p:nvPr/>
          </p:nvSpPr>
          <p:spPr>
            <a:xfrm>
              <a:off x="50536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0" name="Google Shape;17210;p13"/>
            <p:cNvSpPr/>
            <p:nvPr/>
          </p:nvSpPr>
          <p:spPr>
            <a:xfrm>
              <a:off x="51551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1" name="Google Shape;17211;p13"/>
            <p:cNvSpPr/>
            <p:nvPr/>
          </p:nvSpPr>
          <p:spPr>
            <a:xfrm>
              <a:off x="52566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2" name="Google Shape;17212;p13"/>
            <p:cNvSpPr/>
            <p:nvPr/>
          </p:nvSpPr>
          <p:spPr>
            <a:xfrm>
              <a:off x="53584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3" name="Google Shape;17213;p13"/>
            <p:cNvSpPr/>
            <p:nvPr/>
          </p:nvSpPr>
          <p:spPr>
            <a:xfrm>
              <a:off x="54599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4" name="Google Shape;17214;p13"/>
            <p:cNvSpPr/>
            <p:nvPr/>
          </p:nvSpPr>
          <p:spPr>
            <a:xfrm>
              <a:off x="55614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5" name="Google Shape;17215;p13"/>
            <p:cNvSpPr/>
            <p:nvPr/>
          </p:nvSpPr>
          <p:spPr>
            <a:xfrm>
              <a:off x="56629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6" name="Google Shape;17216;p13"/>
            <p:cNvSpPr/>
            <p:nvPr/>
          </p:nvSpPr>
          <p:spPr>
            <a:xfrm>
              <a:off x="57644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7" name="Google Shape;17217;p13"/>
            <p:cNvSpPr/>
            <p:nvPr/>
          </p:nvSpPr>
          <p:spPr>
            <a:xfrm>
              <a:off x="58662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8" name="Google Shape;17218;p13"/>
            <p:cNvSpPr/>
            <p:nvPr/>
          </p:nvSpPr>
          <p:spPr>
            <a:xfrm>
              <a:off x="59677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9" name="Google Shape;17219;p13"/>
            <p:cNvSpPr/>
            <p:nvPr/>
          </p:nvSpPr>
          <p:spPr>
            <a:xfrm>
              <a:off x="60692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0" name="Google Shape;17220;p13"/>
            <p:cNvSpPr/>
            <p:nvPr/>
          </p:nvSpPr>
          <p:spPr>
            <a:xfrm>
              <a:off x="61710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1" name="Google Shape;17221;p13"/>
            <p:cNvSpPr/>
            <p:nvPr/>
          </p:nvSpPr>
          <p:spPr>
            <a:xfrm>
              <a:off x="62725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2" name="Google Shape;17222;p13"/>
            <p:cNvSpPr/>
            <p:nvPr/>
          </p:nvSpPr>
          <p:spPr>
            <a:xfrm>
              <a:off x="63740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3" name="Google Shape;17223;p13"/>
            <p:cNvSpPr/>
            <p:nvPr/>
          </p:nvSpPr>
          <p:spPr>
            <a:xfrm>
              <a:off x="64755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4" name="Google Shape;17224;p13"/>
            <p:cNvSpPr/>
            <p:nvPr/>
          </p:nvSpPr>
          <p:spPr>
            <a:xfrm>
              <a:off x="6577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5" name="Google Shape;17225;p13"/>
            <p:cNvSpPr/>
            <p:nvPr/>
          </p:nvSpPr>
          <p:spPr>
            <a:xfrm>
              <a:off x="66788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6" name="Google Shape;17226;p13"/>
            <p:cNvSpPr/>
            <p:nvPr/>
          </p:nvSpPr>
          <p:spPr>
            <a:xfrm>
              <a:off x="6780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7" name="Google Shape;17227;p13"/>
            <p:cNvSpPr/>
            <p:nvPr/>
          </p:nvSpPr>
          <p:spPr>
            <a:xfrm>
              <a:off x="68818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8" name="Google Shape;17228;p13"/>
            <p:cNvSpPr/>
            <p:nvPr/>
          </p:nvSpPr>
          <p:spPr>
            <a:xfrm>
              <a:off x="69836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9" name="Google Shape;17229;p13"/>
            <p:cNvSpPr/>
            <p:nvPr/>
          </p:nvSpPr>
          <p:spPr>
            <a:xfrm>
              <a:off x="70851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0" name="Google Shape;17230;p13"/>
            <p:cNvSpPr/>
            <p:nvPr/>
          </p:nvSpPr>
          <p:spPr>
            <a:xfrm>
              <a:off x="71866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1" name="Google Shape;17231;p13"/>
            <p:cNvSpPr/>
            <p:nvPr/>
          </p:nvSpPr>
          <p:spPr>
            <a:xfrm>
              <a:off x="72884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2" name="Google Shape;17232;p13"/>
            <p:cNvSpPr/>
            <p:nvPr/>
          </p:nvSpPr>
          <p:spPr>
            <a:xfrm>
              <a:off x="2792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7" y="1631"/>
                    <a:pt x="2107" y="1048"/>
                  </a:cubicBezTo>
                  <a:cubicBezTo>
                    <a:pt x="2107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3" name="Google Shape;17233;p13"/>
            <p:cNvSpPr/>
            <p:nvPr/>
          </p:nvSpPr>
          <p:spPr>
            <a:xfrm>
              <a:off x="3807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4" name="Google Shape;17234;p13"/>
            <p:cNvSpPr/>
            <p:nvPr/>
          </p:nvSpPr>
          <p:spPr>
            <a:xfrm>
              <a:off x="4825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5" name="Google Shape;17235;p13"/>
            <p:cNvSpPr/>
            <p:nvPr/>
          </p:nvSpPr>
          <p:spPr>
            <a:xfrm>
              <a:off x="5840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6" name="Google Shape;17236;p13"/>
            <p:cNvSpPr/>
            <p:nvPr/>
          </p:nvSpPr>
          <p:spPr>
            <a:xfrm>
              <a:off x="6855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7" name="Google Shape;17237;p13"/>
            <p:cNvSpPr/>
            <p:nvPr/>
          </p:nvSpPr>
          <p:spPr>
            <a:xfrm>
              <a:off x="787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8" name="Google Shape;17238;p13"/>
            <p:cNvSpPr/>
            <p:nvPr/>
          </p:nvSpPr>
          <p:spPr>
            <a:xfrm>
              <a:off x="8888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9" name="Google Shape;17239;p13"/>
            <p:cNvSpPr/>
            <p:nvPr/>
          </p:nvSpPr>
          <p:spPr>
            <a:xfrm>
              <a:off x="990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0" name="Google Shape;17240;p13"/>
            <p:cNvSpPr/>
            <p:nvPr/>
          </p:nvSpPr>
          <p:spPr>
            <a:xfrm>
              <a:off x="10918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1" name="Google Shape;17241;p13"/>
            <p:cNvSpPr/>
            <p:nvPr/>
          </p:nvSpPr>
          <p:spPr>
            <a:xfrm>
              <a:off x="11936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2" name="Google Shape;17242;p13"/>
            <p:cNvSpPr/>
            <p:nvPr/>
          </p:nvSpPr>
          <p:spPr>
            <a:xfrm>
              <a:off x="12951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3" name="Google Shape;17243;p13"/>
            <p:cNvSpPr/>
            <p:nvPr/>
          </p:nvSpPr>
          <p:spPr>
            <a:xfrm>
              <a:off x="13966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4" name="Google Shape;17244;p13"/>
            <p:cNvSpPr/>
            <p:nvPr/>
          </p:nvSpPr>
          <p:spPr>
            <a:xfrm>
              <a:off x="14984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5" name="Google Shape;17245;p13"/>
            <p:cNvSpPr/>
            <p:nvPr/>
          </p:nvSpPr>
          <p:spPr>
            <a:xfrm>
              <a:off x="15999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6" name="Google Shape;17246;p13"/>
            <p:cNvSpPr/>
            <p:nvPr/>
          </p:nvSpPr>
          <p:spPr>
            <a:xfrm>
              <a:off x="17014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7" name="Google Shape;17247;p13"/>
            <p:cNvSpPr/>
            <p:nvPr/>
          </p:nvSpPr>
          <p:spPr>
            <a:xfrm>
              <a:off x="18029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8" name="Google Shape;17248;p13"/>
            <p:cNvSpPr/>
            <p:nvPr/>
          </p:nvSpPr>
          <p:spPr>
            <a:xfrm>
              <a:off x="19044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9" name="Google Shape;17249;p13"/>
            <p:cNvSpPr/>
            <p:nvPr/>
          </p:nvSpPr>
          <p:spPr>
            <a:xfrm>
              <a:off x="20062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0" name="Google Shape;17250;p13"/>
            <p:cNvSpPr/>
            <p:nvPr/>
          </p:nvSpPr>
          <p:spPr>
            <a:xfrm>
              <a:off x="21077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1" name="Google Shape;17251;p13"/>
            <p:cNvSpPr/>
            <p:nvPr/>
          </p:nvSpPr>
          <p:spPr>
            <a:xfrm>
              <a:off x="22092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2" name="Google Shape;17252;p13"/>
            <p:cNvSpPr/>
            <p:nvPr/>
          </p:nvSpPr>
          <p:spPr>
            <a:xfrm>
              <a:off x="23110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3" name="Google Shape;17253;p13"/>
            <p:cNvSpPr/>
            <p:nvPr/>
          </p:nvSpPr>
          <p:spPr>
            <a:xfrm>
              <a:off x="24125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4" name="Google Shape;17254;p13"/>
            <p:cNvSpPr/>
            <p:nvPr/>
          </p:nvSpPr>
          <p:spPr>
            <a:xfrm>
              <a:off x="25140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5" name="Google Shape;17255;p13"/>
            <p:cNvSpPr/>
            <p:nvPr/>
          </p:nvSpPr>
          <p:spPr>
            <a:xfrm>
              <a:off x="26155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6" name="Google Shape;17256;p13"/>
            <p:cNvSpPr/>
            <p:nvPr/>
          </p:nvSpPr>
          <p:spPr>
            <a:xfrm>
              <a:off x="2717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7" name="Google Shape;17257;p13"/>
            <p:cNvSpPr/>
            <p:nvPr/>
          </p:nvSpPr>
          <p:spPr>
            <a:xfrm>
              <a:off x="28188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8" name="Google Shape;17258;p13"/>
            <p:cNvSpPr/>
            <p:nvPr/>
          </p:nvSpPr>
          <p:spPr>
            <a:xfrm>
              <a:off x="2920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9" name="Google Shape;17259;p13"/>
            <p:cNvSpPr/>
            <p:nvPr/>
          </p:nvSpPr>
          <p:spPr>
            <a:xfrm>
              <a:off x="30218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0" name="Google Shape;17260;p13"/>
            <p:cNvSpPr/>
            <p:nvPr/>
          </p:nvSpPr>
          <p:spPr>
            <a:xfrm>
              <a:off x="31236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1" name="Google Shape;17261;p13"/>
            <p:cNvSpPr/>
            <p:nvPr/>
          </p:nvSpPr>
          <p:spPr>
            <a:xfrm>
              <a:off x="32251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2" name="Google Shape;17262;p13"/>
            <p:cNvSpPr/>
            <p:nvPr/>
          </p:nvSpPr>
          <p:spPr>
            <a:xfrm>
              <a:off x="33266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3" name="Google Shape;17263;p13"/>
            <p:cNvSpPr/>
            <p:nvPr/>
          </p:nvSpPr>
          <p:spPr>
            <a:xfrm>
              <a:off x="34284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4" name="Google Shape;17264;p13"/>
            <p:cNvSpPr/>
            <p:nvPr/>
          </p:nvSpPr>
          <p:spPr>
            <a:xfrm>
              <a:off x="35299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5" name="Google Shape;17265;p13"/>
            <p:cNvSpPr/>
            <p:nvPr/>
          </p:nvSpPr>
          <p:spPr>
            <a:xfrm>
              <a:off x="36314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6" name="Google Shape;17266;p13"/>
            <p:cNvSpPr/>
            <p:nvPr/>
          </p:nvSpPr>
          <p:spPr>
            <a:xfrm>
              <a:off x="37329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7" name="Google Shape;17267;p13"/>
            <p:cNvSpPr/>
            <p:nvPr/>
          </p:nvSpPr>
          <p:spPr>
            <a:xfrm>
              <a:off x="38347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8" name="Google Shape;17268;p13"/>
            <p:cNvSpPr/>
            <p:nvPr/>
          </p:nvSpPr>
          <p:spPr>
            <a:xfrm>
              <a:off x="39362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9" name="Google Shape;17269;p13"/>
            <p:cNvSpPr/>
            <p:nvPr/>
          </p:nvSpPr>
          <p:spPr>
            <a:xfrm>
              <a:off x="40377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0" name="Google Shape;17270;p13"/>
            <p:cNvSpPr/>
            <p:nvPr/>
          </p:nvSpPr>
          <p:spPr>
            <a:xfrm>
              <a:off x="41392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1" name="Google Shape;17271;p13"/>
            <p:cNvSpPr/>
            <p:nvPr/>
          </p:nvSpPr>
          <p:spPr>
            <a:xfrm>
              <a:off x="42407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2" name="Google Shape;17272;p13"/>
            <p:cNvSpPr/>
            <p:nvPr/>
          </p:nvSpPr>
          <p:spPr>
            <a:xfrm>
              <a:off x="43425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3" name="Google Shape;17273;p13"/>
            <p:cNvSpPr/>
            <p:nvPr/>
          </p:nvSpPr>
          <p:spPr>
            <a:xfrm>
              <a:off x="44440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4" name="Google Shape;17274;p13"/>
            <p:cNvSpPr/>
            <p:nvPr/>
          </p:nvSpPr>
          <p:spPr>
            <a:xfrm>
              <a:off x="45455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5" name="Google Shape;17275;p13"/>
            <p:cNvSpPr/>
            <p:nvPr/>
          </p:nvSpPr>
          <p:spPr>
            <a:xfrm>
              <a:off x="4647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6" name="Google Shape;17276;p13"/>
            <p:cNvSpPr/>
            <p:nvPr/>
          </p:nvSpPr>
          <p:spPr>
            <a:xfrm>
              <a:off x="47488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7" name="Google Shape;17277;p13"/>
            <p:cNvSpPr/>
            <p:nvPr/>
          </p:nvSpPr>
          <p:spPr>
            <a:xfrm>
              <a:off x="4850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8" name="Google Shape;17278;p13"/>
            <p:cNvSpPr/>
            <p:nvPr/>
          </p:nvSpPr>
          <p:spPr>
            <a:xfrm>
              <a:off x="49518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9" name="Google Shape;17279;p13"/>
            <p:cNvSpPr/>
            <p:nvPr/>
          </p:nvSpPr>
          <p:spPr>
            <a:xfrm>
              <a:off x="50536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0" name="Google Shape;17280;p13"/>
            <p:cNvSpPr/>
            <p:nvPr/>
          </p:nvSpPr>
          <p:spPr>
            <a:xfrm>
              <a:off x="51551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1" name="Google Shape;17281;p13"/>
            <p:cNvSpPr/>
            <p:nvPr/>
          </p:nvSpPr>
          <p:spPr>
            <a:xfrm>
              <a:off x="52566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2" name="Google Shape;17282;p13"/>
            <p:cNvSpPr/>
            <p:nvPr/>
          </p:nvSpPr>
          <p:spPr>
            <a:xfrm>
              <a:off x="53584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3" name="Google Shape;17283;p13"/>
            <p:cNvSpPr/>
            <p:nvPr/>
          </p:nvSpPr>
          <p:spPr>
            <a:xfrm>
              <a:off x="54599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4" name="Google Shape;17284;p13"/>
            <p:cNvSpPr/>
            <p:nvPr/>
          </p:nvSpPr>
          <p:spPr>
            <a:xfrm>
              <a:off x="55614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5" name="Google Shape;17285;p13"/>
            <p:cNvSpPr/>
            <p:nvPr/>
          </p:nvSpPr>
          <p:spPr>
            <a:xfrm>
              <a:off x="56629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6" name="Google Shape;17286;p13"/>
            <p:cNvSpPr/>
            <p:nvPr/>
          </p:nvSpPr>
          <p:spPr>
            <a:xfrm>
              <a:off x="57644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7" name="Google Shape;17287;p13"/>
            <p:cNvSpPr/>
            <p:nvPr/>
          </p:nvSpPr>
          <p:spPr>
            <a:xfrm>
              <a:off x="58662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8" name="Google Shape;17288;p13"/>
            <p:cNvSpPr/>
            <p:nvPr/>
          </p:nvSpPr>
          <p:spPr>
            <a:xfrm>
              <a:off x="59677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9" name="Google Shape;17289;p13"/>
            <p:cNvSpPr/>
            <p:nvPr/>
          </p:nvSpPr>
          <p:spPr>
            <a:xfrm>
              <a:off x="60692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0" name="Google Shape;17290;p13"/>
            <p:cNvSpPr/>
            <p:nvPr/>
          </p:nvSpPr>
          <p:spPr>
            <a:xfrm>
              <a:off x="61710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1" name="Google Shape;17291;p13"/>
            <p:cNvSpPr/>
            <p:nvPr/>
          </p:nvSpPr>
          <p:spPr>
            <a:xfrm>
              <a:off x="62725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2" name="Google Shape;17292;p13"/>
            <p:cNvSpPr/>
            <p:nvPr/>
          </p:nvSpPr>
          <p:spPr>
            <a:xfrm>
              <a:off x="63740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3" name="Google Shape;17293;p13"/>
            <p:cNvSpPr/>
            <p:nvPr/>
          </p:nvSpPr>
          <p:spPr>
            <a:xfrm>
              <a:off x="64755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4" name="Google Shape;17294;p13"/>
            <p:cNvSpPr/>
            <p:nvPr/>
          </p:nvSpPr>
          <p:spPr>
            <a:xfrm>
              <a:off x="6577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5" name="Google Shape;17295;p13"/>
            <p:cNvSpPr/>
            <p:nvPr/>
          </p:nvSpPr>
          <p:spPr>
            <a:xfrm>
              <a:off x="66788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6" name="Google Shape;17296;p13"/>
            <p:cNvSpPr/>
            <p:nvPr/>
          </p:nvSpPr>
          <p:spPr>
            <a:xfrm>
              <a:off x="6780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7" name="Google Shape;17297;p13"/>
            <p:cNvSpPr/>
            <p:nvPr/>
          </p:nvSpPr>
          <p:spPr>
            <a:xfrm>
              <a:off x="68818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8" name="Google Shape;17298;p13"/>
            <p:cNvSpPr/>
            <p:nvPr/>
          </p:nvSpPr>
          <p:spPr>
            <a:xfrm>
              <a:off x="69836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9" name="Google Shape;17299;p13"/>
            <p:cNvSpPr/>
            <p:nvPr/>
          </p:nvSpPr>
          <p:spPr>
            <a:xfrm>
              <a:off x="70851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0" name="Google Shape;17300;p13"/>
            <p:cNvSpPr/>
            <p:nvPr/>
          </p:nvSpPr>
          <p:spPr>
            <a:xfrm>
              <a:off x="71866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1" name="Google Shape;17301;p13"/>
            <p:cNvSpPr/>
            <p:nvPr/>
          </p:nvSpPr>
          <p:spPr>
            <a:xfrm>
              <a:off x="72884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2" name="Google Shape;17302;p13"/>
            <p:cNvSpPr/>
            <p:nvPr/>
          </p:nvSpPr>
          <p:spPr>
            <a:xfrm>
              <a:off x="2792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8"/>
                  </a:cubicBezTo>
                  <a:cubicBezTo>
                    <a:pt x="2107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3" name="Google Shape;17303;p13"/>
            <p:cNvSpPr/>
            <p:nvPr/>
          </p:nvSpPr>
          <p:spPr>
            <a:xfrm>
              <a:off x="3807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4" name="Google Shape;17304;p13"/>
            <p:cNvSpPr/>
            <p:nvPr/>
          </p:nvSpPr>
          <p:spPr>
            <a:xfrm>
              <a:off x="4825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5" name="Google Shape;17305;p13"/>
            <p:cNvSpPr/>
            <p:nvPr/>
          </p:nvSpPr>
          <p:spPr>
            <a:xfrm>
              <a:off x="5840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6" name="Google Shape;17306;p13"/>
            <p:cNvSpPr/>
            <p:nvPr/>
          </p:nvSpPr>
          <p:spPr>
            <a:xfrm>
              <a:off x="6855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7" name="Google Shape;17307;p13"/>
            <p:cNvSpPr/>
            <p:nvPr/>
          </p:nvSpPr>
          <p:spPr>
            <a:xfrm>
              <a:off x="787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8" name="Google Shape;17308;p13"/>
            <p:cNvSpPr/>
            <p:nvPr/>
          </p:nvSpPr>
          <p:spPr>
            <a:xfrm>
              <a:off x="8888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9" name="Google Shape;17309;p13"/>
            <p:cNvSpPr/>
            <p:nvPr/>
          </p:nvSpPr>
          <p:spPr>
            <a:xfrm>
              <a:off x="990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0" name="Google Shape;17310;p13"/>
            <p:cNvSpPr/>
            <p:nvPr/>
          </p:nvSpPr>
          <p:spPr>
            <a:xfrm>
              <a:off x="10918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1" name="Google Shape;17311;p13"/>
            <p:cNvSpPr/>
            <p:nvPr/>
          </p:nvSpPr>
          <p:spPr>
            <a:xfrm>
              <a:off x="11936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2" name="Google Shape;17312;p13"/>
            <p:cNvSpPr/>
            <p:nvPr/>
          </p:nvSpPr>
          <p:spPr>
            <a:xfrm>
              <a:off x="12951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3" name="Google Shape;17313;p13"/>
            <p:cNvSpPr/>
            <p:nvPr/>
          </p:nvSpPr>
          <p:spPr>
            <a:xfrm>
              <a:off x="13966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4" name="Google Shape;17314;p13"/>
            <p:cNvSpPr/>
            <p:nvPr/>
          </p:nvSpPr>
          <p:spPr>
            <a:xfrm>
              <a:off x="14984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5" name="Google Shape;17315;p13"/>
            <p:cNvSpPr/>
            <p:nvPr/>
          </p:nvSpPr>
          <p:spPr>
            <a:xfrm>
              <a:off x="15999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6" name="Google Shape;17316;p13"/>
            <p:cNvSpPr/>
            <p:nvPr/>
          </p:nvSpPr>
          <p:spPr>
            <a:xfrm>
              <a:off x="17014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7" name="Google Shape;17317;p13"/>
            <p:cNvSpPr/>
            <p:nvPr/>
          </p:nvSpPr>
          <p:spPr>
            <a:xfrm>
              <a:off x="18029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8" name="Google Shape;17318;p13"/>
            <p:cNvSpPr/>
            <p:nvPr/>
          </p:nvSpPr>
          <p:spPr>
            <a:xfrm>
              <a:off x="19044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9" name="Google Shape;17319;p13"/>
            <p:cNvSpPr/>
            <p:nvPr/>
          </p:nvSpPr>
          <p:spPr>
            <a:xfrm>
              <a:off x="20062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0" name="Google Shape;17320;p13"/>
            <p:cNvSpPr/>
            <p:nvPr/>
          </p:nvSpPr>
          <p:spPr>
            <a:xfrm>
              <a:off x="21077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1" name="Google Shape;17321;p13"/>
            <p:cNvSpPr/>
            <p:nvPr/>
          </p:nvSpPr>
          <p:spPr>
            <a:xfrm>
              <a:off x="22092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2" name="Google Shape;17322;p13"/>
            <p:cNvSpPr/>
            <p:nvPr/>
          </p:nvSpPr>
          <p:spPr>
            <a:xfrm>
              <a:off x="23110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3" name="Google Shape;17323;p13"/>
            <p:cNvSpPr/>
            <p:nvPr/>
          </p:nvSpPr>
          <p:spPr>
            <a:xfrm>
              <a:off x="24125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4" name="Google Shape;17324;p13"/>
            <p:cNvSpPr/>
            <p:nvPr/>
          </p:nvSpPr>
          <p:spPr>
            <a:xfrm>
              <a:off x="25140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5" name="Google Shape;17325;p13"/>
            <p:cNvSpPr/>
            <p:nvPr/>
          </p:nvSpPr>
          <p:spPr>
            <a:xfrm>
              <a:off x="26155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6" name="Google Shape;17326;p13"/>
            <p:cNvSpPr/>
            <p:nvPr/>
          </p:nvSpPr>
          <p:spPr>
            <a:xfrm>
              <a:off x="2717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7" name="Google Shape;17327;p13"/>
            <p:cNvSpPr/>
            <p:nvPr/>
          </p:nvSpPr>
          <p:spPr>
            <a:xfrm>
              <a:off x="28188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8" name="Google Shape;17328;p13"/>
            <p:cNvSpPr/>
            <p:nvPr/>
          </p:nvSpPr>
          <p:spPr>
            <a:xfrm>
              <a:off x="2920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9" name="Google Shape;17329;p13"/>
            <p:cNvSpPr/>
            <p:nvPr/>
          </p:nvSpPr>
          <p:spPr>
            <a:xfrm>
              <a:off x="30218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0" name="Google Shape;17330;p13"/>
            <p:cNvSpPr/>
            <p:nvPr/>
          </p:nvSpPr>
          <p:spPr>
            <a:xfrm>
              <a:off x="31236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1" name="Google Shape;17331;p13"/>
            <p:cNvSpPr/>
            <p:nvPr/>
          </p:nvSpPr>
          <p:spPr>
            <a:xfrm>
              <a:off x="32251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2" name="Google Shape;17332;p13"/>
            <p:cNvSpPr/>
            <p:nvPr/>
          </p:nvSpPr>
          <p:spPr>
            <a:xfrm>
              <a:off x="33266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3" name="Google Shape;17333;p13"/>
            <p:cNvSpPr/>
            <p:nvPr/>
          </p:nvSpPr>
          <p:spPr>
            <a:xfrm>
              <a:off x="34284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4" name="Google Shape;17334;p13"/>
            <p:cNvSpPr/>
            <p:nvPr/>
          </p:nvSpPr>
          <p:spPr>
            <a:xfrm>
              <a:off x="35299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5" name="Google Shape;17335;p13"/>
            <p:cNvSpPr/>
            <p:nvPr/>
          </p:nvSpPr>
          <p:spPr>
            <a:xfrm>
              <a:off x="36314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6" name="Google Shape;17336;p13"/>
            <p:cNvSpPr/>
            <p:nvPr/>
          </p:nvSpPr>
          <p:spPr>
            <a:xfrm>
              <a:off x="37329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7" name="Google Shape;17337;p13"/>
            <p:cNvSpPr/>
            <p:nvPr/>
          </p:nvSpPr>
          <p:spPr>
            <a:xfrm>
              <a:off x="38347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8" name="Google Shape;17338;p13"/>
            <p:cNvSpPr/>
            <p:nvPr/>
          </p:nvSpPr>
          <p:spPr>
            <a:xfrm>
              <a:off x="39362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9" name="Google Shape;17339;p13"/>
            <p:cNvSpPr/>
            <p:nvPr/>
          </p:nvSpPr>
          <p:spPr>
            <a:xfrm>
              <a:off x="40377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0" name="Google Shape;17340;p13"/>
            <p:cNvSpPr/>
            <p:nvPr/>
          </p:nvSpPr>
          <p:spPr>
            <a:xfrm>
              <a:off x="41392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1" name="Google Shape;17341;p13"/>
            <p:cNvSpPr/>
            <p:nvPr/>
          </p:nvSpPr>
          <p:spPr>
            <a:xfrm>
              <a:off x="42407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2" name="Google Shape;17342;p13"/>
            <p:cNvSpPr/>
            <p:nvPr/>
          </p:nvSpPr>
          <p:spPr>
            <a:xfrm>
              <a:off x="43425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3" name="Google Shape;17343;p13"/>
            <p:cNvSpPr/>
            <p:nvPr/>
          </p:nvSpPr>
          <p:spPr>
            <a:xfrm>
              <a:off x="44440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4" name="Google Shape;17344;p13"/>
            <p:cNvSpPr/>
            <p:nvPr/>
          </p:nvSpPr>
          <p:spPr>
            <a:xfrm>
              <a:off x="45455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5" name="Google Shape;17345;p13"/>
            <p:cNvSpPr/>
            <p:nvPr/>
          </p:nvSpPr>
          <p:spPr>
            <a:xfrm>
              <a:off x="4647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6" name="Google Shape;17346;p13"/>
            <p:cNvSpPr/>
            <p:nvPr/>
          </p:nvSpPr>
          <p:spPr>
            <a:xfrm>
              <a:off x="47488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7" name="Google Shape;17347;p13"/>
            <p:cNvSpPr/>
            <p:nvPr/>
          </p:nvSpPr>
          <p:spPr>
            <a:xfrm>
              <a:off x="4850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8" name="Google Shape;17348;p13"/>
            <p:cNvSpPr/>
            <p:nvPr/>
          </p:nvSpPr>
          <p:spPr>
            <a:xfrm>
              <a:off x="49518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9" name="Google Shape;17349;p13"/>
            <p:cNvSpPr/>
            <p:nvPr/>
          </p:nvSpPr>
          <p:spPr>
            <a:xfrm>
              <a:off x="50536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0" name="Google Shape;17350;p13"/>
            <p:cNvSpPr/>
            <p:nvPr/>
          </p:nvSpPr>
          <p:spPr>
            <a:xfrm>
              <a:off x="51551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1" name="Google Shape;17351;p13"/>
            <p:cNvSpPr/>
            <p:nvPr/>
          </p:nvSpPr>
          <p:spPr>
            <a:xfrm>
              <a:off x="52566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2" name="Google Shape;17352;p13"/>
            <p:cNvSpPr/>
            <p:nvPr/>
          </p:nvSpPr>
          <p:spPr>
            <a:xfrm>
              <a:off x="53584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3" name="Google Shape;17353;p13"/>
            <p:cNvSpPr/>
            <p:nvPr/>
          </p:nvSpPr>
          <p:spPr>
            <a:xfrm>
              <a:off x="54599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4" name="Google Shape;17354;p13"/>
            <p:cNvSpPr/>
            <p:nvPr/>
          </p:nvSpPr>
          <p:spPr>
            <a:xfrm>
              <a:off x="55614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5" name="Google Shape;17355;p13"/>
            <p:cNvSpPr/>
            <p:nvPr/>
          </p:nvSpPr>
          <p:spPr>
            <a:xfrm>
              <a:off x="56629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6" name="Google Shape;17356;p13"/>
            <p:cNvSpPr/>
            <p:nvPr/>
          </p:nvSpPr>
          <p:spPr>
            <a:xfrm>
              <a:off x="57644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7" name="Google Shape;17357;p13"/>
            <p:cNvSpPr/>
            <p:nvPr/>
          </p:nvSpPr>
          <p:spPr>
            <a:xfrm>
              <a:off x="58662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8" name="Google Shape;17358;p13"/>
            <p:cNvSpPr/>
            <p:nvPr/>
          </p:nvSpPr>
          <p:spPr>
            <a:xfrm>
              <a:off x="59677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9" name="Google Shape;17359;p13"/>
            <p:cNvSpPr/>
            <p:nvPr/>
          </p:nvSpPr>
          <p:spPr>
            <a:xfrm>
              <a:off x="60692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0" name="Google Shape;17360;p13"/>
            <p:cNvSpPr/>
            <p:nvPr/>
          </p:nvSpPr>
          <p:spPr>
            <a:xfrm>
              <a:off x="61710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1" name="Google Shape;17361;p13"/>
            <p:cNvSpPr/>
            <p:nvPr/>
          </p:nvSpPr>
          <p:spPr>
            <a:xfrm>
              <a:off x="62725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2" name="Google Shape;17362;p13"/>
            <p:cNvSpPr/>
            <p:nvPr/>
          </p:nvSpPr>
          <p:spPr>
            <a:xfrm>
              <a:off x="63740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3" name="Google Shape;17363;p13"/>
            <p:cNvSpPr/>
            <p:nvPr/>
          </p:nvSpPr>
          <p:spPr>
            <a:xfrm>
              <a:off x="64755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4" name="Google Shape;17364;p13"/>
            <p:cNvSpPr/>
            <p:nvPr/>
          </p:nvSpPr>
          <p:spPr>
            <a:xfrm>
              <a:off x="6577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5" name="Google Shape;17365;p13"/>
            <p:cNvSpPr/>
            <p:nvPr/>
          </p:nvSpPr>
          <p:spPr>
            <a:xfrm>
              <a:off x="66788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6" name="Google Shape;17366;p13"/>
            <p:cNvSpPr/>
            <p:nvPr/>
          </p:nvSpPr>
          <p:spPr>
            <a:xfrm>
              <a:off x="6780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7" name="Google Shape;17367;p13"/>
            <p:cNvSpPr/>
            <p:nvPr/>
          </p:nvSpPr>
          <p:spPr>
            <a:xfrm>
              <a:off x="68818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77"/>
                    <a:pt x="1" y="1048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8" name="Google Shape;17368;p13"/>
            <p:cNvSpPr/>
            <p:nvPr/>
          </p:nvSpPr>
          <p:spPr>
            <a:xfrm>
              <a:off x="69836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9" name="Google Shape;17369;p13"/>
            <p:cNvSpPr/>
            <p:nvPr/>
          </p:nvSpPr>
          <p:spPr>
            <a:xfrm>
              <a:off x="70851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0" name="Google Shape;17370;p13"/>
            <p:cNvSpPr/>
            <p:nvPr/>
          </p:nvSpPr>
          <p:spPr>
            <a:xfrm>
              <a:off x="71866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77"/>
                    <a:pt x="1" y="1048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1" name="Google Shape;17371;p13"/>
            <p:cNvSpPr/>
            <p:nvPr/>
          </p:nvSpPr>
          <p:spPr>
            <a:xfrm>
              <a:off x="72884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2" name="Google Shape;17372;p13"/>
            <p:cNvSpPr/>
            <p:nvPr/>
          </p:nvSpPr>
          <p:spPr>
            <a:xfrm>
              <a:off x="2792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7" y="1632"/>
                    <a:pt x="2107" y="1048"/>
                  </a:cubicBezTo>
                  <a:cubicBezTo>
                    <a:pt x="2107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3" name="Google Shape;17373;p13"/>
            <p:cNvSpPr/>
            <p:nvPr/>
          </p:nvSpPr>
          <p:spPr>
            <a:xfrm>
              <a:off x="3807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4" name="Google Shape;17374;p13"/>
            <p:cNvSpPr/>
            <p:nvPr/>
          </p:nvSpPr>
          <p:spPr>
            <a:xfrm>
              <a:off x="4825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5" name="Google Shape;17375;p13"/>
            <p:cNvSpPr/>
            <p:nvPr/>
          </p:nvSpPr>
          <p:spPr>
            <a:xfrm>
              <a:off x="5840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6" name="Google Shape;17376;p13"/>
            <p:cNvSpPr/>
            <p:nvPr/>
          </p:nvSpPr>
          <p:spPr>
            <a:xfrm>
              <a:off x="6855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7" name="Google Shape;17377;p13"/>
            <p:cNvSpPr/>
            <p:nvPr/>
          </p:nvSpPr>
          <p:spPr>
            <a:xfrm>
              <a:off x="787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8" name="Google Shape;17378;p13"/>
            <p:cNvSpPr/>
            <p:nvPr/>
          </p:nvSpPr>
          <p:spPr>
            <a:xfrm>
              <a:off x="8888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9" name="Google Shape;17379;p13"/>
            <p:cNvSpPr/>
            <p:nvPr/>
          </p:nvSpPr>
          <p:spPr>
            <a:xfrm>
              <a:off x="990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0" name="Google Shape;17380;p13"/>
            <p:cNvSpPr/>
            <p:nvPr/>
          </p:nvSpPr>
          <p:spPr>
            <a:xfrm>
              <a:off x="10918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1" name="Google Shape;17381;p13"/>
            <p:cNvSpPr/>
            <p:nvPr/>
          </p:nvSpPr>
          <p:spPr>
            <a:xfrm>
              <a:off x="11936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2" name="Google Shape;17382;p13"/>
            <p:cNvSpPr/>
            <p:nvPr/>
          </p:nvSpPr>
          <p:spPr>
            <a:xfrm>
              <a:off x="12951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3" name="Google Shape;17383;p13"/>
            <p:cNvSpPr/>
            <p:nvPr/>
          </p:nvSpPr>
          <p:spPr>
            <a:xfrm>
              <a:off x="13966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4" name="Google Shape;17384;p13"/>
            <p:cNvSpPr/>
            <p:nvPr/>
          </p:nvSpPr>
          <p:spPr>
            <a:xfrm>
              <a:off x="14984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5" name="Google Shape;17385;p13"/>
            <p:cNvSpPr/>
            <p:nvPr/>
          </p:nvSpPr>
          <p:spPr>
            <a:xfrm>
              <a:off x="15999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6" name="Google Shape;17386;p13"/>
            <p:cNvSpPr/>
            <p:nvPr/>
          </p:nvSpPr>
          <p:spPr>
            <a:xfrm>
              <a:off x="17014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7" name="Google Shape;17387;p13"/>
            <p:cNvSpPr/>
            <p:nvPr/>
          </p:nvSpPr>
          <p:spPr>
            <a:xfrm>
              <a:off x="18029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8" name="Google Shape;17388;p13"/>
            <p:cNvSpPr/>
            <p:nvPr/>
          </p:nvSpPr>
          <p:spPr>
            <a:xfrm>
              <a:off x="19044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9" name="Google Shape;17389;p13"/>
            <p:cNvSpPr/>
            <p:nvPr/>
          </p:nvSpPr>
          <p:spPr>
            <a:xfrm>
              <a:off x="20062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0" name="Google Shape;17390;p13"/>
            <p:cNvSpPr/>
            <p:nvPr/>
          </p:nvSpPr>
          <p:spPr>
            <a:xfrm>
              <a:off x="21077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1" name="Google Shape;17391;p13"/>
            <p:cNvSpPr/>
            <p:nvPr/>
          </p:nvSpPr>
          <p:spPr>
            <a:xfrm>
              <a:off x="22092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2" name="Google Shape;17392;p13"/>
            <p:cNvSpPr/>
            <p:nvPr/>
          </p:nvSpPr>
          <p:spPr>
            <a:xfrm>
              <a:off x="23110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3" name="Google Shape;17393;p13"/>
            <p:cNvSpPr/>
            <p:nvPr/>
          </p:nvSpPr>
          <p:spPr>
            <a:xfrm>
              <a:off x="24125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4" name="Google Shape;17394;p13"/>
            <p:cNvSpPr/>
            <p:nvPr/>
          </p:nvSpPr>
          <p:spPr>
            <a:xfrm>
              <a:off x="25140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5" name="Google Shape;17395;p13"/>
            <p:cNvSpPr/>
            <p:nvPr/>
          </p:nvSpPr>
          <p:spPr>
            <a:xfrm>
              <a:off x="26155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6" name="Google Shape;17396;p13"/>
            <p:cNvSpPr/>
            <p:nvPr/>
          </p:nvSpPr>
          <p:spPr>
            <a:xfrm>
              <a:off x="2717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7" name="Google Shape;17397;p13"/>
            <p:cNvSpPr/>
            <p:nvPr/>
          </p:nvSpPr>
          <p:spPr>
            <a:xfrm>
              <a:off x="28188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8" name="Google Shape;17398;p13"/>
            <p:cNvSpPr/>
            <p:nvPr/>
          </p:nvSpPr>
          <p:spPr>
            <a:xfrm>
              <a:off x="2920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9" name="Google Shape;17399;p13"/>
            <p:cNvSpPr/>
            <p:nvPr/>
          </p:nvSpPr>
          <p:spPr>
            <a:xfrm>
              <a:off x="30218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0" name="Google Shape;17400;p13"/>
            <p:cNvSpPr/>
            <p:nvPr/>
          </p:nvSpPr>
          <p:spPr>
            <a:xfrm>
              <a:off x="31236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1" name="Google Shape;17401;p13"/>
            <p:cNvSpPr/>
            <p:nvPr/>
          </p:nvSpPr>
          <p:spPr>
            <a:xfrm>
              <a:off x="32251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2" name="Google Shape;17402;p13"/>
            <p:cNvSpPr/>
            <p:nvPr/>
          </p:nvSpPr>
          <p:spPr>
            <a:xfrm>
              <a:off x="33266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3" name="Google Shape;17403;p13"/>
            <p:cNvSpPr/>
            <p:nvPr/>
          </p:nvSpPr>
          <p:spPr>
            <a:xfrm>
              <a:off x="34284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4" name="Google Shape;17404;p13"/>
            <p:cNvSpPr/>
            <p:nvPr/>
          </p:nvSpPr>
          <p:spPr>
            <a:xfrm>
              <a:off x="35299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5" name="Google Shape;17405;p13"/>
            <p:cNvSpPr/>
            <p:nvPr/>
          </p:nvSpPr>
          <p:spPr>
            <a:xfrm>
              <a:off x="36314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6" name="Google Shape;17406;p13"/>
            <p:cNvSpPr/>
            <p:nvPr/>
          </p:nvSpPr>
          <p:spPr>
            <a:xfrm>
              <a:off x="37329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7" name="Google Shape;17407;p13"/>
            <p:cNvSpPr/>
            <p:nvPr/>
          </p:nvSpPr>
          <p:spPr>
            <a:xfrm>
              <a:off x="38347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8" name="Google Shape;17408;p13"/>
            <p:cNvSpPr/>
            <p:nvPr/>
          </p:nvSpPr>
          <p:spPr>
            <a:xfrm>
              <a:off x="39362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9" name="Google Shape;17409;p13"/>
            <p:cNvSpPr/>
            <p:nvPr/>
          </p:nvSpPr>
          <p:spPr>
            <a:xfrm>
              <a:off x="40377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0" name="Google Shape;17410;p13"/>
            <p:cNvSpPr/>
            <p:nvPr/>
          </p:nvSpPr>
          <p:spPr>
            <a:xfrm>
              <a:off x="41392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1" name="Google Shape;17411;p13"/>
            <p:cNvSpPr/>
            <p:nvPr/>
          </p:nvSpPr>
          <p:spPr>
            <a:xfrm>
              <a:off x="42407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2" name="Google Shape;17412;p13"/>
            <p:cNvSpPr/>
            <p:nvPr/>
          </p:nvSpPr>
          <p:spPr>
            <a:xfrm>
              <a:off x="43425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3" name="Google Shape;17413;p13"/>
            <p:cNvSpPr/>
            <p:nvPr/>
          </p:nvSpPr>
          <p:spPr>
            <a:xfrm>
              <a:off x="44440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4" name="Google Shape;17414;p13"/>
            <p:cNvSpPr/>
            <p:nvPr/>
          </p:nvSpPr>
          <p:spPr>
            <a:xfrm>
              <a:off x="45455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5" name="Google Shape;17415;p13"/>
            <p:cNvSpPr/>
            <p:nvPr/>
          </p:nvSpPr>
          <p:spPr>
            <a:xfrm>
              <a:off x="4647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6" name="Google Shape;17416;p13"/>
            <p:cNvSpPr/>
            <p:nvPr/>
          </p:nvSpPr>
          <p:spPr>
            <a:xfrm>
              <a:off x="47488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7" name="Google Shape;17417;p13"/>
            <p:cNvSpPr/>
            <p:nvPr/>
          </p:nvSpPr>
          <p:spPr>
            <a:xfrm>
              <a:off x="4850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8" name="Google Shape;17418;p13"/>
            <p:cNvSpPr/>
            <p:nvPr/>
          </p:nvSpPr>
          <p:spPr>
            <a:xfrm>
              <a:off x="49518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9" name="Google Shape;17419;p13"/>
            <p:cNvSpPr/>
            <p:nvPr/>
          </p:nvSpPr>
          <p:spPr>
            <a:xfrm>
              <a:off x="50536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0" name="Google Shape;17420;p13"/>
            <p:cNvSpPr/>
            <p:nvPr/>
          </p:nvSpPr>
          <p:spPr>
            <a:xfrm>
              <a:off x="51551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1" name="Google Shape;17421;p13"/>
            <p:cNvSpPr/>
            <p:nvPr/>
          </p:nvSpPr>
          <p:spPr>
            <a:xfrm>
              <a:off x="52566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2" name="Google Shape;17422;p13"/>
            <p:cNvSpPr/>
            <p:nvPr/>
          </p:nvSpPr>
          <p:spPr>
            <a:xfrm>
              <a:off x="53584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3" name="Google Shape;17423;p13"/>
            <p:cNvSpPr/>
            <p:nvPr/>
          </p:nvSpPr>
          <p:spPr>
            <a:xfrm>
              <a:off x="54599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4" name="Google Shape;17424;p13"/>
            <p:cNvSpPr/>
            <p:nvPr/>
          </p:nvSpPr>
          <p:spPr>
            <a:xfrm>
              <a:off x="55614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5" name="Google Shape;17425;p13"/>
            <p:cNvSpPr/>
            <p:nvPr/>
          </p:nvSpPr>
          <p:spPr>
            <a:xfrm>
              <a:off x="56629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6" name="Google Shape;17426;p13"/>
            <p:cNvSpPr/>
            <p:nvPr/>
          </p:nvSpPr>
          <p:spPr>
            <a:xfrm>
              <a:off x="57644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7" name="Google Shape;17427;p13"/>
            <p:cNvSpPr/>
            <p:nvPr/>
          </p:nvSpPr>
          <p:spPr>
            <a:xfrm>
              <a:off x="58662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8" name="Google Shape;17428;p13"/>
            <p:cNvSpPr/>
            <p:nvPr/>
          </p:nvSpPr>
          <p:spPr>
            <a:xfrm>
              <a:off x="59677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9" name="Google Shape;17429;p13"/>
            <p:cNvSpPr/>
            <p:nvPr/>
          </p:nvSpPr>
          <p:spPr>
            <a:xfrm>
              <a:off x="60692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0" name="Google Shape;17430;p13"/>
            <p:cNvSpPr/>
            <p:nvPr/>
          </p:nvSpPr>
          <p:spPr>
            <a:xfrm>
              <a:off x="61710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1" name="Google Shape;17431;p13"/>
            <p:cNvSpPr/>
            <p:nvPr/>
          </p:nvSpPr>
          <p:spPr>
            <a:xfrm>
              <a:off x="62725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2" name="Google Shape;17432;p13"/>
            <p:cNvSpPr/>
            <p:nvPr/>
          </p:nvSpPr>
          <p:spPr>
            <a:xfrm>
              <a:off x="63740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3" name="Google Shape;17433;p13"/>
            <p:cNvSpPr/>
            <p:nvPr/>
          </p:nvSpPr>
          <p:spPr>
            <a:xfrm>
              <a:off x="64755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4" name="Google Shape;17434;p13"/>
            <p:cNvSpPr/>
            <p:nvPr/>
          </p:nvSpPr>
          <p:spPr>
            <a:xfrm>
              <a:off x="6577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5" name="Google Shape;17435;p13"/>
            <p:cNvSpPr/>
            <p:nvPr/>
          </p:nvSpPr>
          <p:spPr>
            <a:xfrm>
              <a:off x="66788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6" name="Google Shape;17436;p13"/>
            <p:cNvSpPr/>
            <p:nvPr/>
          </p:nvSpPr>
          <p:spPr>
            <a:xfrm>
              <a:off x="6780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7" name="Google Shape;17437;p13"/>
            <p:cNvSpPr/>
            <p:nvPr/>
          </p:nvSpPr>
          <p:spPr>
            <a:xfrm>
              <a:off x="68818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1" y="477"/>
                    <a:pt x="1" y="1048"/>
                  </a:cubicBezTo>
                  <a:cubicBezTo>
                    <a:pt x="1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8" name="Google Shape;17438;p13"/>
            <p:cNvSpPr/>
            <p:nvPr/>
          </p:nvSpPr>
          <p:spPr>
            <a:xfrm>
              <a:off x="69836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9" name="Google Shape;17439;p13"/>
            <p:cNvSpPr/>
            <p:nvPr/>
          </p:nvSpPr>
          <p:spPr>
            <a:xfrm>
              <a:off x="70851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0" name="Google Shape;17440;p13"/>
            <p:cNvSpPr/>
            <p:nvPr/>
          </p:nvSpPr>
          <p:spPr>
            <a:xfrm>
              <a:off x="71866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1" y="477"/>
                    <a:pt x="1" y="1048"/>
                  </a:cubicBezTo>
                  <a:cubicBezTo>
                    <a:pt x="1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1" name="Google Shape;17441;p13"/>
            <p:cNvSpPr/>
            <p:nvPr/>
          </p:nvSpPr>
          <p:spPr>
            <a:xfrm>
              <a:off x="72884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2" name="Google Shape;17442;p13"/>
            <p:cNvSpPr/>
            <p:nvPr/>
          </p:nvSpPr>
          <p:spPr>
            <a:xfrm>
              <a:off x="2792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7" y="1632"/>
                    <a:pt x="2107" y="1048"/>
                  </a:cubicBezTo>
                  <a:cubicBezTo>
                    <a:pt x="2107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3" name="Google Shape;17443;p13"/>
            <p:cNvSpPr/>
            <p:nvPr/>
          </p:nvSpPr>
          <p:spPr>
            <a:xfrm>
              <a:off x="3807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4" name="Google Shape;17444;p13"/>
            <p:cNvSpPr/>
            <p:nvPr/>
          </p:nvSpPr>
          <p:spPr>
            <a:xfrm>
              <a:off x="4825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5" name="Google Shape;17445;p13"/>
            <p:cNvSpPr/>
            <p:nvPr/>
          </p:nvSpPr>
          <p:spPr>
            <a:xfrm>
              <a:off x="5840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6" name="Google Shape;17446;p13"/>
            <p:cNvSpPr/>
            <p:nvPr/>
          </p:nvSpPr>
          <p:spPr>
            <a:xfrm>
              <a:off x="6855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7" name="Google Shape;17447;p13"/>
            <p:cNvSpPr/>
            <p:nvPr/>
          </p:nvSpPr>
          <p:spPr>
            <a:xfrm>
              <a:off x="787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8" name="Google Shape;17448;p13"/>
            <p:cNvSpPr/>
            <p:nvPr/>
          </p:nvSpPr>
          <p:spPr>
            <a:xfrm>
              <a:off x="8888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9" name="Google Shape;17449;p13"/>
            <p:cNvSpPr/>
            <p:nvPr/>
          </p:nvSpPr>
          <p:spPr>
            <a:xfrm>
              <a:off x="990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0" name="Google Shape;17450;p13"/>
            <p:cNvSpPr/>
            <p:nvPr/>
          </p:nvSpPr>
          <p:spPr>
            <a:xfrm>
              <a:off x="10918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1" name="Google Shape;17451;p13"/>
            <p:cNvSpPr/>
            <p:nvPr/>
          </p:nvSpPr>
          <p:spPr>
            <a:xfrm>
              <a:off x="11936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2" name="Google Shape;17452;p13"/>
            <p:cNvSpPr/>
            <p:nvPr/>
          </p:nvSpPr>
          <p:spPr>
            <a:xfrm>
              <a:off x="12951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3" name="Google Shape;17453;p13"/>
            <p:cNvSpPr/>
            <p:nvPr/>
          </p:nvSpPr>
          <p:spPr>
            <a:xfrm>
              <a:off x="13966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4" name="Google Shape;17454;p13"/>
            <p:cNvSpPr/>
            <p:nvPr/>
          </p:nvSpPr>
          <p:spPr>
            <a:xfrm>
              <a:off x="14984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5" name="Google Shape;17455;p13"/>
            <p:cNvSpPr/>
            <p:nvPr/>
          </p:nvSpPr>
          <p:spPr>
            <a:xfrm>
              <a:off x="15999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6" name="Google Shape;17456;p13"/>
            <p:cNvSpPr/>
            <p:nvPr/>
          </p:nvSpPr>
          <p:spPr>
            <a:xfrm>
              <a:off x="17014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7" name="Google Shape;17457;p13"/>
            <p:cNvSpPr/>
            <p:nvPr/>
          </p:nvSpPr>
          <p:spPr>
            <a:xfrm>
              <a:off x="18029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8" name="Google Shape;17458;p13"/>
            <p:cNvSpPr/>
            <p:nvPr/>
          </p:nvSpPr>
          <p:spPr>
            <a:xfrm>
              <a:off x="19044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9" name="Google Shape;17459;p13"/>
            <p:cNvSpPr/>
            <p:nvPr/>
          </p:nvSpPr>
          <p:spPr>
            <a:xfrm>
              <a:off x="20062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0" name="Google Shape;17460;p13"/>
            <p:cNvSpPr/>
            <p:nvPr/>
          </p:nvSpPr>
          <p:spPr>
            <a:xfrm>
              <a:off x="21077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1" name="Google Shape;17461;p13"/>
            <p:cNvSpPr/>
            <p:nvPr/>
          </p:nvSpPr>
          <p:spPr>
            <a:xfrm>
              <a:off x="22092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2" name="Google Shape;17462;p13"/>
            <p:cNvSpPr/>
            <p:nvPr/>
          </p:nvSpPr>
          <p:spPr>
            <a:xfrm>
              <a:off x="23110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3" name="Google Shape;17463;p13"/>
            <p:cNvSpPr/>
            <p:nvPr/>
          </p:nvSpPr>
          <p:spPr>
            <a:xfrm>
              <a:off x="24125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4" name="Google Shape;17464;p13"/>
            <p:cNvSpPr/>
            <p:nvPr/>
          </p:nvSpPr>
          <p:spPr>
            <a:xfrm>
              <a:off x="25140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5" name="Google Shape;17465;p13"/>
            <p:cNvSpPr/>
            <p:nvPr/>
          </p:nvSpPr>
          <p:spPr>
            <a:xfrm>
              <a:off x="26155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6" name="Google Shape;17466;p13"/>
            <p:cNvSpPr/>
            <p:nvPr/>
          </p:nvSpPr>
          <p:spPr>
            <a:xfrm>
              <a:off x="2717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7" name="Google Shape;17467;p13"/>
            <p:cNvSpPr/>
            <p:nvPr/>
          </p:nvSpPr>
          <p:spPr>
            <a:xfrm>
              <a:off x="28188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8" name="Google Shape;17468;p13"/>
            <p:cNvSpPr/>
            <p:nvPr/>
          </p:nvSpPr>
          <p:spPr>
            <a:xfrm>
              <a:off x="2920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9" name="Google Shape;17469;p13"/>
            <p:cNvSpPr/>
            <p:nvPr/>
          </p:nvSpPr>
          <p:spPr>
            <a:xfrm>
              <a:off x="30218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0" name="Google Shape;17470;p13"/>
            <p:cNvSpPr/>
            <p:nvPr/>
          </p:nvSpPr>
          <p:spPr>
            <a:xfrm>
              <a:off x="31236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1" name="Google Shape;17471;p13"/>
            <p:cNvSpPr/>
            <p:nvPr/>
          </p:nvSpPr>
          <p:spPr>
            <a:xfrm>
              <a:off x="32251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2" name="Google Shape;17472;p13"/>
            <p:cNvSpPr/>
            <p:nvPr/>
          </p:nvSpPr>
          <p:spPr>
            <a:xfrm>
              <a:off x="33266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3" name="Google Shape;17473;p13"/>
            <p:cNvSpPr/>
            <p:nvPr/>
          </p:nvSpPr>
          <p:spPr>
            <a:xfrm>
              <a:off x="34284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4" name="Google Shape;17474;p13"/>
            <p:cNvSpPr/>
            <p:nvPr/>
          </p:nvSpPr>
          <p:spPr>
            <a:xfrm>
              <a:off x="35299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5" name="Google Shape;17475;p13"/>
            <p:cNvSpPr/>
            <p:nvPr/>
          </p:nvSpPr>
          <p:spPr>
            <a:xfrm>
              <a:off x="36314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6" name="Google Shape;17476;p13"/>
            <p:cNvSpPr/>
            <p:nvPr/>
          </p:nvSpPr>
          <p:spPr>
            <a:xfrm>
              <a:off x="37329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7" name="Google Shape;17477;p13"/>
            <p:cNvSpPr/>
            <p:nvPr/>
          </p:nvSpPr>
          <p:spPr>
            <a:xfrm>
              <a:off x="38347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8" name="Google Shape;17478;p13"/>
            <p:cNvSpPr/>
            <p:nvPr/>
          </p:nvSpPr>
          <p:spPr>
            <a:xfrm>
              <a:off x="39362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9" name="Google Shape;17479;p13"/>
            <p:cNvSpPr/>
            <p:nvPr/>
          </p:nvSpPr>
          <p:spPr>
            <a:xfrm>
              <a:off x="40377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0" name="Google Shape;17480;p13"/>
            <p:cNvSpPr/>
            <p:nvPr/>
          </p:nvSpPr>
          <p:spPr>
            <a:xfrm>
              <a:off x="41392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1" name="Google Shape;17481;p13"/>
            <p:cNvSpPr/>
            <p:nvPr/>
          </p:nvSpPr>
          <p:spPr>
            <a:xfrm>
              <a:off x="42407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2" name="Google Shape;17482;p13"/>
            <p:cNvSpPr/>
            <p:nvPr/>
          </p:nvSpPr>
          <p:spPr>
            <a:xfrm>
              <a:off x="43425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3" name="Google Shape;17483;p13"/>
            <p:cNvSpPr/>
            <p:nvPr/>
          </p:nvSpPr>
          <p:spPr>
            <a:xfrm>
              <a:off x="44440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4" name="Google Shape;17484;p13"/>
            <p:cNvSpPr/>
            <p:nvPr/>
          </p:nvSpPr>
          <p:spPr>
            <a:xfrm>
              <a:off x="45455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5" name="Google Shape;17485;p13"/>
            <p:cNvSpPr/>
            <p:nvPr/>
          </p:nvSpPr>
          <p:spPr>
            <a:xfrm>
              <a:off x="4647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6" name="Google Shape;17486;p13"/>
            <p:cNvSpPr/>
            <p:nvPr/>
          </p:nvSpPr>
          <p:spPr>
            <a:xfrm>
              <a:off x="47488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7" name="Google Shape;17487;p13"/>
            <p:cNvSpPr/>
            <p:nvPr/>
          </p:nvSpPr>
          <p:spPr>
            <a:xfrm>
              <a:off x="4850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8" name="Google Shape;17488;p13"/>
            <p:cNvSpPr/>
            <p:nvPr/>
          </p:nvSpPr>
          <p:spPr>
            <a:xfrm>
              <a:off x="49518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9" name="Google Shape;17489;p13"/>
            <p:cNvSpPr/>
            <p:nvPr/>
          </p:nvSpPr>
          <p:spPr>
            <a:xfrm>
              <a:off x="50536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0" name="Google Shape;17490;p13"/>
            <p:cNvSpPr/>
            <p:nvPr/>
          </p:nvSpPr>
          <p:spPr>
            <a:xfrm>
              <a:off x="51551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1" name="Google Shape;17491;p13"/>
            <p:cNvSpPr/>
            <p:nvPr/>
          </p:nvSpPr>
          <p:spPr>
            <a:xfrm>
              <a:off x="52566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2" name="Google Shape;17492;p13"/>
            <p:cNvSpPr/>
            <p:nvPr/>
          </p:nvSpPr>
          <p:spPr>
            <a:xfrm>
              <a:off x="53584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3" name="Google Shape;17493;p13"/>
            <p:cNvSpPr/>
            <p:nvPr/>
          </p:nvSpPr>
          <p:spPr>
            <a:xfrm>
              <a:off x="54599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4" name="Google Shape;17494;p13"/>
            <p:cNvSpPr/>
            <p:nvPr/>
          </p:nvSpPr>
          <p:spPr>
            <a:xfrm>
              <a:off x="55614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5" name="Google Shape;17495;p13"/>
            <p:cNvSpPr/>
            <p:nvPr/>
          </p:nvSpPr>
          <p:spPr>
            <a:xfrm>
              <a:off x="56629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6" name="Google Shape;17496;p13"/>
            <p:cNvSpPr/>
            <p:nvPr/>
          </p:nvSpPr>
          <p:spPr>
            <a:xfrm>
              <a:off x="57644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7" name="Google Shape;17497;p13"/>
            <p:cNvSpPr/>
            <p:nvPr/>
          </p:nvSpPr>
          <p:spPr>
            <a:xfrm>
              <a:off x="58662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8" name="Google Shape;17498;p13"/>
            <p:cNvSpPr/>
            <p:nvPr/>
          </p:nvSpPr>
          <p:spPr>
            <a:xfrm>
              <a:off x="59677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9" name="Google Shape;17499;p13"/>
            <p:cNvSpPr/>
            <p:nvPr/>
          </p:nvSpPr>
          <p:spPr>
            <a:xfrm>
              <a:off x="60692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0" name="Google Shape;17500;p13"/>
            <p:cNvSpPr/>
            <p:nvPr/>
          </p:nvSpPr>
          <p:spPr>
            <a:xfrm>
              <a:off x="61710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1" name="Google Shape;17501;p13"/>
            <p:cNvSpPr/>
            <p:nvPr/>
          </p:nvSpPr>
          <p:spPr>
            <a:xfrm>
              <a:off x="62725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2" name="Google Shape;17502;p13"/>
            <p:cNvSpPr/>
            <p:nvPr/>
          </p:nvSpPr>
          <p:spPr>
            <a:xfrm>
              <a:off x="63740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3" name="Google Shape;17503;p13"/>
            <p:cNvSpPr/>
            <p:nvPr/>
          </p:nvSpPr>
          <p:spPr>
            <a:xfrm>
              <a:off x="64755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4" name="Google Shape;17504;p13"/>
            <p:cNvSpPr/>
            <p:nvPr/>
          </p:nvSpPr>
          <p:spPr>
            <a:xfrm>
              <a:off x="6577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5" name="Google Shape;17505;p13"/>
            <p:cNvSpPr/>
            <p:nvPr/>
          </p:nvSpPr>
          <p:spPr>
            <a:xfrm>
              <a:off x="66788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6" name="Google Shape;17506;p13"/>
            <p:cNvSpPr/>
            <p:nvPr/>
          </p:nvSpPr>
          <p:spPr>
            <a:xfrm>
              <a:off x="6780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7" name="Google Shape;17507;p13"/>
            <p:cNvSpPr/>
            <p:nvPr/>
          </p:nvSpPr>
          <p:spPr>
            <a:xfrm>
              <a:off x="68818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1" y="477"/>
                    <a:pt x="1" y="1048"/>
                  </a:cubicBezTo>
                  <a:cubicBezTo>
                    <a:pt x="1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8" name="Google Shape;17508;p13"/>
            <p:cNvSpPr/>
            <p:nvPr/>
          </p:nvSpPr>
          <p:spPr>
            <a:xfrm>
              <a:off x="69836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9" name="Google Shape;17509;p13"/>
            <p:cNvSpPr/>
            <p:nvPr/>
          </p:nvSpPr>
          <p:spPr>
            <a:xfrm>
              <a:off x="70851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0" name="Google Shape;17510;p13"/>
            <p:cNvSpPr/>
            <p:nvPr/>
          </p:nvSpPr>
          <p:spPr>
            <a:xfrm>
              <a:off x="71866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1" y="477"/>
                    <a:pt x="1" y="1048"/>
                  </a:cubicBezTo>
                  <a:cubicBezTo>
                    <a:pt x="1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1" name="Google Shape;17511;p13"/>
            <p:cNvSpPr/>
            <p:nvPr/>
          </p:nvSpPr>
          <p:spPr>
            <a:xfrm>
              <a:off x="72884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2" name="Google Shape;17512;p13"/>
            <p:cNvSpPr/>
            <p:nvPr/>
          </p:nvSpPr>
          <p:spPr>
            <a:xfrm>
              <a:off x="2792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7" y="1632"/>
                    <a:pt x="2107" y="1061"/>
                  </a:cubicBezTo>
                  <a:cubicBezTo>
                    <a:pt x="2107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3" name="Google Shape;17513;p13"/>
            <p:cNvSpPr/>
            <p:nvPr/>
          </p:nvSpPr>
          <p:spPr>
            <a:xfrm>
              <a:off x="3807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4" name="Google Shape;17514;p13"/>
            <p:cNvSpPr/>
            <p:nvPr/>
          </p:nvSpPr>
          <p:spPr>
            <a:xfrm>
              <a:off x="4825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5" name="Google Shape;17515;p13"/>
            <p:cNvSpPr/>
            <p:nvPr/>
          </p:nvSpPr>
          <p:spPr>
            <a:xfrm>
              <a:off x="5840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6" name="Google Shape;17516;p13"/>
            <p:cNvSpPr/>
            <p:nvPr/>
          </p:nvSpPr>
          <p:spPr>
            <a:xfrm>
              <a:off x="6855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7" name="Google Shape;17517;p13"/>
            <p:cNvSpPr/>
            <p:nvPr/>
          </p:nvSpPr>
          <p:spPr>
            <a:xfrm>
              <a:off x="787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8" name="Google Shape;17518;p13"/>
            <p:cNvSpPr/>
            <p:nvPr/>
          </p:nvSpPr>
          <p:spPr>
            <a:xfrm>
              <a:off x="8888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9" name="Google Shape;17519;p13"/>
            <p:cNvSpPr/>
            <p:nvPr/>
          </p:nvSpPr>
          <p:spPr>
            <a:xfrm>
              <a:off x="990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0" name="Google Shape;17520;p13"/>
            <p:cNvSpPr/>
            <p:nvPr/>
          </p:nvSpPr>
          <p:spPr>
            <a:xfrm>
              <a:off x="10918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1" name="Google Shape;17521;p13"/>
            <p:cNvSpPr/>
            <p:nvPr/>
          </p:nvSpPr>
          <p:spPr>
            <a:xfrm>
              <a:off x="11936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2" name="Google Shape;17522;p13"/>
            <p:cNvSpPr/>
            <p:nvPr/>
          </p:nvSpPr>
          <p:spPr>
            <a:xfrm>
              <a:off x="12951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3" name="Google Shape;17523;p13"/>
            <p:cNvSpPr/>
            <p:nvPr/>
          </p:nvSpPr>
          <p:spPr>
            <a:xfrm>
              <a:off x="13966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4" name="Google Shape;17524;p13"/>
            <p:cNvSpPr/>
            <p:nvPr/>
          </p:nvSpPr>
          <p:spPr>
            <a:xfrm>
              <a:off x="14984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5" name="Google Shape;17525;p13"/>
            <p:cNvSpPr/>
            <p:nvPr/>
          </p:nvSpPr>
          <p:spPr>
            <a:xfrm>
              <a:off x="15999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6" name="Google Shape;17526;p13"/>
            <p:cNvSpPr/>
            <p:nvPr/>
          </p:nvSpPr>
          <p:spPr>
            <a:xfrm>
              <a:off x="17014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7" name="Google Shape;17527;p13"/>
            <p:cNvSpPr/>
            <p:nvPr/>
          </p:nvSpPr>
          <p:spPr>
            <a:xfrm>
              <a:off x="18029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8" name="Google Shape;17528;p13"/>
            <p:cNvSpPr/>
            <p:nvPr/>
          </p:nvSpPr>
          <p:spPr>
            <a:xfrm>
              <a:off x="19044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9" name="Google Shape;17529;p13"/>
            <p:cNvSpPr/>
            <p:nvPr/>
          </p:nvSpPr>
          <p:spPr>
            <a:xfrm>
              <a:off x="20062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0" name="Google Shape;17530;p13"/>
            <p:cNvSpPr/>
            <p:nvPr/>
          </p:nvSpPr>
          <p:spPr>
            <a:xfrm>
              <a:off x="21077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1" name="Google Shape;17531;p13"/>
            <p:cNvSpPr/>
            <p:nvPr/>
          </p:nvSpPr>
          <p:spPr>
            <a:xfrm>
              <a:off x="22092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2" name="Google Shape;17532;p13"/>
            <p:cNvSpPr/>
            <p:nvPr/>
          </p:nvSpPr>
          <p:spPr>
            <a:xfrm>
              <a:off x="23110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3" name="Google Shape;17533;p13"/>
            <p:cNvSpPr/>
            <p:nvPr/>
          </p:nvSpPr>
          <p:spPr>
            <a:xfrm>
              <a:off x="24125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4" name="Google Shape;17534;p13"/>
            <p:cNvSpPr/>
            <p:nvPr/>
          </p:nvSpPr>
          <p:spPr>
            <a:xfrm>
              <a:off x="25140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5" name="Google Shape;17535;p13"/>
            <p:cNvSpPr/>
            <p:nvPr/>
          </p:nvSpPr>
          <p:spPr>
            <a:xfrm>
              <a:off x="26155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6" name="Google Shape;17536;p13"/>
            <p:cNvSpPr/>
            <p:nvPr/>
          </p:nvSpPr>
          <p:spPr>
            <a:xfrm>
              <a:off x="2717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7" name="Google Shape;17537;p13"/>
            <p:cNvSpPr/>
            <p:nvPr/>
          </p:nvSpPr>
          <p:spPr>
            <a:xfrm>
              <a:off x="28188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8" name="Google Shape;17538;p13"/>
            <p:cNvSpPr/>
            <p:nvPr/>
          </p:nvSpPr>
          <p:spPr>
            <a:xfrm>
              <a:off x="2920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9" name="Google Shape;17539;p13"/>
            <p:cNvSpPr/>
            <p:nvPr/>
          </p:nvSpPr>
          <p:spPr>
            <a:xfrm>
              <a:off x="30218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0" name="Google Shape;17540;p13"/>
            <p:cNvSpPr/>
            <p:nvPr/>
          </p:nvSpPr>
          <p:spPr>
            <a:xfrm>
              <a:off x="31236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1" name="Google Shape;17541;p13"/>
            <p:cNvSpPr/>
            <p:nvPr/>
          </p:nvSpPr>
          <p:spPr>
            <a:xfrm>
              <a:off x="32251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2" name="Google Shape;17542;p13"/>
            <p:cNvSpPr/>
            <p:nvPr/>
          </p:nvSpPr>
          <p:spPr>
            <a:xfrm>
              <a:off x="33266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3" name="Google Shape;17543;p13"/>
            <p:cNvSpPr/>
            <p:nvPr/>
          </p:nvSpPr>
          <p:spPr>
            <a:xfrm>
              <a:off x="34284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4" name="Google Shape;17544;p13"/>
            <p:cNvSpPr/>
            <p:nvPr/>
          </p:nvSpPr>
          <p:spPr>
            <a:xfrm>
              <a:off x="35299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5" name="Google Shape;17545;p13"/>
            <p:cNvSpPr/>
            <p:nvPr/>
          </p:nvSpPr>
          <p:spPr>
            <a:xfrm>
              <a:off x="36314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6" name="Google Shape;17546;p13"/>
            <p:cNvSpPr/>
            <p:nvPr/>
          </p:nvSpPr>
          <p:spPr>
            <a:xfrm>
              <a:off x="37329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7" name="Google Shape;17547;p13"/>
            <p:cNvSpPr/>
            <p:nvPr/>
          </p:nvSpPr>
          <p:spPr>
            <a:xfrm>
              <a:off x="38347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8" name="Google Shape;17548;p13"/>
            <p:cNvSpPr/>
            <p:nvPr/>
          </p:nvSpPr>
          <p:spPr>
            <a:xfrm>
              <a:off x="39362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9" name="Google Shape;17549;p13"/>
            <p:cNvSpPr/>
            <p:nvPr/>
          </p:nvSpPr>
          <p:spPr>
            <a:xfrm>
              <a:off x="40377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0" name="Google Shape;17550;p13"/>
            <p:cNvSpPr/>
            <p:nvPr/>
          </p:nvSpPr>
          <p:spPr>
            <a:xfrm>
              <a:off x="41392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1" name="Google Shape;17551;p13"/>
            <p:cNvSpPr/>
            <p:nvPr/>
          </p:nvSpPr>
          <p:spPr>
            <a:xfrm>
              <a:off x="42407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1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2" name="Google Shape;17552;p13"/>
            <p:cNvSpPr/>
            <p:nvPr/>
          </p:nvSpPr>
          <p:spPr>
            <a:xfrm>
              <a:off x="43425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3" name="Google Shape;17553;p13"/>
            <p:cNvSpPr/>
            <p:nvPr/>
          </p:nvSpPr>
          <p:spPr>
            <a:xfrm>
              <a:off x="44440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4" name="Google Shape;17554;p13"/>
            <p:cNvSpPr/>
            <p:nvPr/>
          </p:nvSpPr>
          <p:spPr>
            <a:xfrm>
              <a:off x="45455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1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5" name="Google Shape;17555;p13"/>
            <p:cNvSpPr/>
            <p:nvPr/>
          </p:nvSpPr>
          <p:spPr>
            <a:xfrm>
              <a:off x="4647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1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6" name="Google Shape;17556;p13"/>
            <p:cNvSpPr/>
            <p:nvPr/>
          </p:nvSpPr>
          <p:spPr>
            <a:xfrm>
              <a:off x="47488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7" name="Google Shape;17557;p13"/>
            <p:cNvSpPr/>
            <p:nvPr/>
          </p:nvSpPr>
          <p:spPr>
            <a:xfrm>
              <a:off x="4850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8" name="Google Shape;17558;p13"/>
            <p:cNvSpPr/>
            <p:nvPr/>
          </p:nvSpPr>
          <p:spPr>
            <a:xfrm>
              <a:off x="49518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1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9" name="Google Shape;17559;p13"/>
            <p:cNvSpPr/>
            <p:nvPr/>
          </p:nvSpPr>
          <p:spPr>
            <a:xfrm>
              <a:off x="50536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1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0" name="Google Shape;17560;p13"/>
            <p:cNvSpPr/>
            <p:nvPr/>
          </p:nvSpPr>
          <p:spPr>
            <a:xfrm>
              <a:off x="51551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1" name="Google Shape;17561;p13"/>
            <p:cNvSpPr/>
            <p:nvPr/>
          </p:nvSpPr>
          <p:spPr>
            <a:xfrm>
              <a:off x="52566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2" name="Google Shape;17562;p13"/>
            <p:cNvSpPr/>
            <p:nvPr/>
          </p:nvSpPr>
          <p:spPr>
            <a:xfrm>
              <a:off x="53584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1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3" name="Google Shape;17563;p13"/>
            <p:cNvSpPr/>
            <p:nvPr/>
          </p:nvSpPr>
          <p:spPr>
            <a:xfrm>
              <a:off x="54599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4" name="Google Shape;17564;p13"/>
            <p:cNvSpPr/>
            <p:nvPr/>
          </p:nvSpPr>
          <p:spPr>
            <a:xfrm>
              <a:off x="55614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5" name="Google Shape;17565;p13"/>
            <p:cNvSpPr/>
            <p:nvPr/>
          </p:nvSpPr>
          <p:spPr>
            <a:xfrm>
              <a:off x="56629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6" name="Google Shape;17566;p13"/>
            <p:cNvSpPr/>
            <p:nvPr/>
          </p:nvSpPr>
          <p:spPr>
            <a:xfrm>
              <a:off x="57644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1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7" name="Google Shape;17567;p13"/>
            <p:cNvSpPr/>
            <p:nvPr/>
          </p:nvSpPr>
          <p:spPr>
            <a:xfrm>
              <a:off x="58662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8" name="Google Shape;17568;p13"/>
            <p:cNvSpPr/>
            <p:nvPr/>
          </p:nvSpPr>
          <p:spPr>
            <a:xfrm>
              <a:off x="59677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9" name="Google Shape;17569;p13"/>
            <p:cNvSpPr/>
            <p:nvPr/>
          </p:nvSpPr>
          <p:spPr>
            <a:xfrm>
              <a:off x="60692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1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0" name="Google Shape;17570;p13"/>
            <p:cNvSpPr/>
            <p:nvPr/>
          </p:nvSpPr>
          <p:spPr>
            <a:xfrm>
              <a:off x="61710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1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1" name="Google Shape;17571;p13"/>
            <p:cNvSpPr/>
            <p:nvPr/>
          </p:nvSpPr>
          <p:spPr>
            <a:xfrm>
              <a:off x="62725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2" name="Google Shape;17572;p13"/>
            <p:cNvSpPr/>
            <p:nvPr/>
          </p:nvSpPr>
          <p:spPr>
            <a:xfrm>
              <a:off x="63740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3" name="Google Shape;17573;p13"/>
            <p:cNvSpPr/>
            <p:nvPr/>
          </p:nvSpPr>
          <p:spPr>
            <a:xfrm>
              <a:off x="64755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1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4" name="Google Shape;17574;p13"/>
            <p:cNvSpPr/>
            <p:nvPr/>
          </p:nvSpPr>
          <p:spPr>
            <a:xfrm>
              <a:off x="6577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1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5" name="Google Shape;17575;p13"/>
            <p:cNvSpPr/>
            <p:nvPr/>
          </p:nvSpPr>
          <p:spPr>
            <a:xfrm>
              <a:off x="66788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6" name="Google Shape;17576;p13"/>
            <p:cNvSpPr/>
            <p:nvPr/>
          </p:nvSpPr>
          <p:spPr>
            <a:xfrm>
              <a:off x="6780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7" name="Google Shape;17577;p13"/>
            <p:cNvSpPr/>
            <p:nvPr/>
          </p:nvSpPr>
          <p:spPr>
            <a:xfrm>
              <a:off x="68818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1" y="477"/>
                    <a:pt x="1" y="1061"/>
                  </a:cubicBezTo>
                  <a:cubicBezTo>
                    <a:pt x="1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1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8" name="Google Shape;17578;p13"/>
            <p:cNvSpPr/>
            <p:nvPr/>
          </p:nvSpPr>
          <p:spPr>
            <a:xfrm>
              <a:off x="69836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1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9" name="Google Shape;17579;p13"/>
            <p:cNvSpPr/>
            <p:nvPr/>
          </p:nvSpPr>
          <p:spPr>
            <a:xfrm>
              <a:off x="70851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0" name="Google Shape;17580;p13"/>
            <p:cNvSpPr/>
            <p:nvPr/>
          </p:nvSpPr>
          <p:spPr>
            <a:xfrm>
              <a:off x="71866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1" y="477"/>
                    <a:pt x="1" y="1061"/>
                  </a:cubicBezTo>
                  <a:cubicBezTo>
                    <a:pt x="1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1" name="Google Shape;17581;p13"/>
            <p:cNvSpPr/>
            <p:nvPr/>
          </p:nvSpPr>
          <p:spPr>
            <a:xfrm>
              <a:off x="72884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1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2" name="Google Shape;17582;p13"/>
            <p:cNvSpPr/>
            <p:nvPr/>
          </p:nvSpPr>
          <p:spPr>
            <a:xfrm>
              <a:off x="2792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7" y="1620"/>
                    <a:pt x="2107" y="1049"/>
                  </a:cubicBezTo>
                  <a:cubicBezTo>
                    <a:pt x="2107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3" name="Google Shape;17583;p13"/>
            <p:cNvSpPr/>
            <p:nvPr/>
          </p:nvSpPr>
          <p:spPr>
            <a:xfrm>
              <a:off x="3807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4" name="Google Shape;17584;p13"/>
            <p:cNvSpPr/>
            <p:nvPr/>
          </p:nvSpPr>
          <p:spPr>
            <a:xfrm>
              <a:off x="4825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5" name="Google Shape;17585;p13"/>
            <p:cNvSpPr/>
            <p:nvPr/>
          </p:nvSpPr>
          <p:spPr>
            <a:xfrm>
              <a:off x="5840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6" name="Google Shape;17586;p13"/>
            <p:cNvSpPr/>
            <p:nvPr/>
          </p:nvSpPr>
          <p:spPr>
            <a:xfrm>
              <a:off x="6855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7" name="Google Shape;17587;p13"/>
            <p:cNvSpPr/>
            <p:nvPr/>
          </p:nvSpPr>
          <p:spPr>
            <a:xfrm>
              <a:off x="787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8" name="Google Shape;17588;p13"/>
            <p:cNvSpPr/>
            <p:nvPr/>
          </p:nvSpPr>
          <p:spPr>
            <a:xfrm>
              <a:off x="8888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9" name="Google Shape;17589;p13"/>
            <p:cNvSpPr/>
            <p:nvPr/>
          </p:nvSpPr>
          <p:spPr>
            <a:xfrm>
              <a:off x="990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0" name="Google Shape;17590;p13"/>
            <p:cNvSpPr/>
            <p:nvPr/>
          </p:nvSpPr>
          <p:spPr>
            <a:xfrm>
              <a:off x="10918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1" name="Google Shape;17591;p13"/>
            <p:cNvSpPr/>
            <p:nvPr/>
          </p:nvSpPr>
          <p:spPr>
            <a:xfrm>
              <a:off x="11936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2" name="Google Shape;17592;p13"/>
            <p:cNvSpPr/>
            <p:nvPr/>
          </p:nvSpPr>
          <p:spPr>
            <a:xfrm>
              <a:off x="12951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3" name="Google Shape;17593;p13"/>
            <p:cNvSpPr/>
            <p:nvPr/>
          </p:nvSpPr>
          <p:spPr>
            <a:xfrm>
              <a:off x="13966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4" name="Google Shape;17594;p13"/>
            <p:cNvSpPr/>
            <p:nvPr/>
          </p:nvSpPr>
          <p:spPr>
            <a:xfrm>
              <a:off x="14984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5" name="Google Shape;17595;p13"/>
            <p:cNvSpPr/>
            <p:nvPr/>
          </p:nvSpPr>
          <p:spPr>
            <a:xfrm>
              <a:off x="15999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6" name="Google Shape;17596;p13"/>
            <p:cNvSpPr/>
            <p:nvPr/>
          </p:nvSpPr>
          <p:spPr>
            <a:xfrm>
              <a:off x="17014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7" name="Google Shape;17597;p13"/>
            <p:cNvSpPr/>
            <p:nvPr/>
          </p:nvSpPr>
          <p:spPr>
            <a:xfrm>
              <a:off x="18029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8" name="Google Shape;17598;p13"/>
            <p:cNvSpPr/>
            <p:nvPr/>
          </p:nvSpPr>
          <p:spPr>
            <a:xfrm>
              <a:off x="19044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9" name="Google Shape;17599;p13"/>
            <p:cNvSpPr/>
            <p:nvPr/>
          </p:nvSpPr>
          <p:spPr>
            <a:xfrm>
              <a:off x="20062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0" name="Google Shape;17600;p13"/>
            <p:cNvSpPr/>
            <p:nvPr/>
          </p:nvSpPr>
          <p:spPr>
            <a:xfrm>
              <a:off x="21077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1" name="Google Shape;17601;p13"/>
            <p:cNvSpPr/>
            <p:nvPr/>
          </p:nvSpPr>
          <p:spPr>
            <a:xfrm>
              <a:off x="22092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2" name="Google Shape;17602;p13"/>
            <p:cNvSpPr/>
            <p:nvPr/>
          </p:nvSpPr>
          <p:spPr>
            <a:xfrm>
              <a:off x="23110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3" name="Google Shape;17603;p13"/>
            <p:cNvSpPr/>
            <p:nvPr/>
          </p:nvSpPr>
          <p:spPr>
            <a:xfrm>
              <a:off x="24125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4" name="Google Shape;17604;p13"/>
            <p:cNvSpPr/>
            <p:nvPr/>
          </p:nvSpPr>
          <p:spPr>
            <a:xfrm>
              <a:off x="25140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5" name="Google Shape;17605;p13"/>
            <p:cNvSpPr/>
            <p:nvPr/>
          </p:nvSpPr>
          <p:spPr>
            <a:xfrm>
              <a:off x="26155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6" name="Google Shape;17606;p13"/>
            <p:cNvSpPr/>
            <p:nvPr/>
          </p:nvSpPr>
          <p:spPr>
            <a:xfrm>
              <a:off x="2717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7" name="Google Shape;17607;p13"/>
            <p:cNvSpPr/>
            <p:nvPr/>
          </p:nvSpPr>
          <p:spPr>
            <a:xfrm>
              <a:off x="28188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8" name="Google Shape;17608;p13"/>
            <p:cNvSpPr/>
            <p:nvPr/>
          </p:nvSpPr>
          <p:spPr>
            <a:xfrm>
              <a:off x="2920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9" name="Google Shape;17609;p13"/>
            <p:cNvSpPr/>
            <p:nvPr/>
          </p:nvSpPr>
          <p:spPr>
            <a:xfrm>
              <a:off x="30218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0" name="Google Shape;17610;p13"/>
            <p:cNvSpPr/>
            <p:nvPr/>
          </p:nvSpPr>
          <p:spPr>
            <a:xfrm>
              <a:off x="31236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1" name="Google Shape;17611;p13"/>
            <p:cNvSpPr/>
            <p:nvPr/>
          </p:nvSpPr>
          <p:spPr>
            <a:xfrm>
              <a:off x="32251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2" name="Google Shape;17612;p13"/>
            <p:cNvSpPr/>
            <p:nvPr/>
          </p:nvSpPr>
          <p:spPr>
            <a:xfrm>
              <a:off x="33266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3" name="Google Shape;17613;p13"/>
            <p:cNvSpPr/>
            <p:nvPr/>
          </p:nvSpPr>
          <p:spPr>
            <a:xfrm>
              <a:off x="34284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4" name="Google Shape;17614;p13"/>
            <p:cNvSpPr/>
            <p:nvPr/>
          </p:nvSpPr>
          <p:spPr>
            <a:xfrm>
              <a:off x="35299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5" name="Google Shape;17615;p13"/>
            <p:cNvSpPr/>
            <p:nvPr/>
          </p:nvSpPr>
          <p:spPr>
            <a:xfrm>
              <a:off x="36314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6" name="Google Shape;17616;p13"/>
            <p:cNvSpPr/>
            <p:nvPr/>
          </p:nvSpPr>
          <p:spPr>
            <a:xfrm>
              <a:off x="37329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7" name="Google Shape;17617;p13"/>
            <p:cNvSpPr/>
            <p:nvPr/>
          </p:nvSpPr>
          <p:spPr>
            <a:xfrm>
              <a:off x="38347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8" name="Google Shape;17618;p13"/>
            <p:cNvSpPr/>
            <p:nvPr/>
          </p:nvSpPr>
          <p:spPr>
            <a:xfrm>
              <a:off x="39362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9" name="Google Shape;17619;p13"/>
            <p:cNvSpPr/>
            <p:nvPr/>
          </p:nvSpPr>
          <p:spPr>
            <a:xfrm>
              <a:off x="40377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0" name="Google Shape;17620;p13"/>
            <p:cNvSpPr/>
            <p:nvPr/>
          </p:nvSpPr>
          <p:spPr>
            <a:xfrm>
              <a:off x="41392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1" name="Google Shape;17621;p13"/>
            <p:cNvSpPr/>
            <p:nvPr/>
          </p:nvSpPr>
          <p:spPr>
            <a:xfrm>
              <a:off x="42407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2" name="Google Shape;17622;p13"/>
            <p:cNvSpPr/>
            <p:nvPr/>
          </p:nvSpPr>
          <p:spPr>
            <a:xfrm>
              <a:off x="43425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3" name="Google Shape;17623;p13"/>
            <p:cNvSpPr/>
            <p:nvPr/>
          </p:nvSpPr>
          <p:spPr>
            <a:xfrm>
              <a:off x="44440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4" name="Google Shape;17624;p13"/>
            <p:cNvSpPr/>
            <p:nvPr/>
          </p:nvSpPr>
          <p:spPr>
            <a:xfrm>
              <a:off x="45455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5" name="Google Shape;17625;p13"/>
            <p:cNvSpPr/>
            <p:nvPr/>
          </p:nvSpPr>
          <p:spPr>
            <a:xfrm>
              <a:off x="4647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6" name="Google Shape;17626;p13"/>
            <p:cNvSpPr/>
            <p:nvPr/>
          </p:nvSpPr>
          <p:spPr>
            <a:xfrm>
              <a:off x="47488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7" name="Google Shape;17627;p13"/>
            <p:cNvSpPr/>
            <p:nvPr/>
          </p:nvSpPr>
          <p:spPr>
            <a:xfrm>
              <a:off x="4850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8" name="Google Shape;17628;p13"/>
            <p:cNvSpPr/>
            <p:nvPr/>
          </p:nvSpPr>
          <p:spPr>
            <a:xfrm>
              <a:off x="49518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9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9" name="Google Shape;17629;p13"/>
            <p:cNvSpPr/>
            <p:nvPr/>
          </p:nvSpPr>
          <p:spPr>
            <a:xfrm>
              <a:off x="50536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0" name="Google Shape;17630;p13"/>
            <p:cNvSpPr/>
            <p:nvPr/>
          </p:nvSpPr>
          <p:spPr>
            <a:xfrm>
              <a:off x="51551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1" name="Google Shape;17631;p13"/>
            <p:cNvSpPr/>
            <p:nvPr/>
          </p:nvSpPr>
          <p:spPr>
            <a:xfrm>
              <a:off x="52566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2" name="Google Shape;17632;p13"/>
            <p:cNvSpPr/>
            <p:nvPr/>
          </p:nvSpPr>
          <p:spPr>
            <a:xfrm>
              <a:off x="53584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3" name="Google Shape;17633;p13"/>
            <p:cNvSpPr/>
            <p:nvPr/>
          </p:nvSpPr>
          <p:spPr>
            <a:xfrm>
              <a:off x="54599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4" name="Google Shape;17634;p13"/>
            <p:cNvSpPr/>
            <p:nvPr/>
          </p:nvSpPr>
          <p:spPr>
            <a:xfrm>
              <a:off x="55614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5" name="Google Shape;17635;p13"/>
            <p:cNvSpPr/>
            <p:nvPr/>
          </p:nvSpPr>
          <p:spPr>
            <a:xfrm>
              <a:off x="56629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6" name="Google Shape;17636;p13"/>
            <p:cNvSpPr/>
            <p:nvPr/>
          </p:nvSpPr>
          <p:spPr>
            <a:xfrm>
              <a:off x="57644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7" name="Google Shape;17637;p13"/>
            <p:cNvSpPr/>
            <p:nvPr/>
          </p:nvSpPr>
          <p:spPr>
            <a:xfrm>
              <a:off x="58662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8" name="Google Shape;17638;p13"/>
            <p:cNvSpPr/>
            <p:nvPr/>
          </p:nvSpPr>
          <p:spPr>
            <a:xfrm>
              <a:off x="59677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9" name="Google Shape;17639;p13"/>
            <p:cNvSpPr/>
            <p:nvPr/>
          </p:nvSpPr>
          <p:spPr>
            <a:xfrm>
              <a:off x="60692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9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0" name="Google Shape;17640;p13"/>
            <p:cNvSpPr/>
            <p:nvPr/>
          </p:nvSpPr>
          <p:spPr>
            <a:xfrm>
              <a:off x="61710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1" name="Google Shape;17641;p13"/>
            <p:cNvSpPr/>
            <p:nvPr/>
          </p:nvSpPr>
          <p:spPr>
            <a:xfrm>
              <a:off x="62725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2" name="Google Shape;17642;p13"/>
            <p:cNvSpPr/>
            <p:nvPr/>
          </p:nvSpPr>
          <p:spPr>
            <a:xfrm>
              <a:off x="63740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3" name="Google Shape;17643;p13"/>
            <p:cNvSpPr/>
            <p:nvPr/>
          </p:nvSpPr>
          <p:spPr>
            <a:xfrm>
              <a:off x="64755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9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4" name="Google Shape;17644;p13"/>
            <p:cNvSpPr/>
            <p:nvPr/>
          </p:nvSpPr>
          <p:spPr>
            <a:xfrm>
              <a:off x="6577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5" name="Google Shape;17645;p13"/>
            <p:cNvSpPr/>
            <p:nvPr/>
          </p:nvSpPr>
          <p:spPr>
            <a:xfrm>
              <a:off x="66788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6" name="Google Shape;17646;p13"/>
            <p:cNvSpPr/>
            <p:nvPr/>
          </p:nvSpPr>
          <p:spPr>
            <a:xfrm>
              <a:off x="6780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7" name="Google Shape;17647;p13"/>
            <p:cNvSpPr/>
            <p:nvPr/>
          </p:nvSpPr>
          <p:spPr>
            <a:xfrm>
              <a:off x="68818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1" y="465"/>
                    <a:pt x="1" y="1049"/>
                  </a:cubicBezTo>
                  <a:cubicBezTo>
                    <a:pt x="1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8" name="Google Shape;17648;p13"/>
            <p:cNvSpPr/>
            <p:nvPr/>
          </p:nvSpPr>
          <p:spPr>
            <a:xfrm>
              <a:off x="69836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9" name="Google Shape;17649;p13"/>
            <p:cNvSpPr/>
            <p:nvPr/>
          </p:nvSpPr>
          <p:spPr>
            <a:xfrm>
              <a:off x="70851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0" name="Google Shape;17650;p13"/>
            <p:cNvSpPr/>
            <p:nvPr/>
          </p:nvSpPr>
          <p:spPr>
            <a:xfrm>
              <a:off x="71866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1" y="465"/>
                    <a:pt x="1" y="1049"/>
                  </a:cubicBezTo>
                  <a:cubicBezTo>
                    <a:pt x="1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1" name="Google Shape;17651;p13"/>
            <p:cNvSpPr/>
            <p:nvPr/>
          </p:nvSpPr>
          <p:spPr>
            <a:xfrm>
              <a:off x="72884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2" name="Google Shape;17652;p13"/>
            <p:cNvSpPr/>
            <p:nvPr/>
          </p:nvSpPr>
          <p:spPr>
            <a:xfrm>
              <a:off x="2792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107" y="1619"/>
                    <a:pt x="2107" y="1048"/>
                  </a:cubicBezTo>
                  <a:cubicBezTo>
                    <a:pt x="2107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3" name="Google Shape;17653;p13"/>
            <p:cNvSpPr/>
            <p:nvPr/>
          </p:nvSpPr>
          <p:spPr>
            <a:xfrm>
              <a:off x="3807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60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4" name="Google Shape;17654;p13"/>
            <p:cNvSpPr/>
            <p:nvPr/>
          </p:nvSpPr>
          <p:spPr>
            <a:xfrm>
              <a:off x="4825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5" name="Google Shape;17655;p13"/>
            <p:cNvSpPr/>
            <p:nvPr/>
          </p:nvSpPr>
          <p:spPr>
            <a:xfrm>
              <a:off x="5840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6" name="Google Shape;17656;p13"/>
            <p:cNvSpPr/>
            <p:nvPr/>
          </p:nvSpPr>
          <p:spPr>
            <a:xfrm>
              <a:off x="6855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7" name="Google Shape;17657;p13"/>
            <p:cNvSpPr/>
            <p:nvPr/>
          </p:nvSpPr>
          <p:spPr>
            <a:xfrm>
              <a:off x="787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8" name="Google Shape;17658;p13"/>
            <p:cNvSpPr/>
            <p:nvPr/>
          </p:nvSpPr>
          <p:spPr>
            <a:xfrm>
              <a:off x="8888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9" name="Google Shape;17659;p13"/>
            <p:cNvSpPr/>
            <p:nvPr/>
          </p:nvSpPr>
          <p:spPr>
            <a:xfrm>
              <a:off x="990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0" name="Google Shape;17660;p13"/>
            <p:cNvSpPr/>
            <p:nvPr/>
          </p:nvSpPr>
          <p:spPr>
            <a:xfrm>
              <a:off x="10918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60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1" name="Google Shape;17661;p13"/>
            <p:cNvSpPr/>
            <p:nvPr/>
          </p:nvSpPr>
          <p:spPr>
            <a:xfrm>
              <a:off x="11936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2" name="Google Shape;17662;p13"/>
            <p:cNvSpPr/>
            <p:nvPr/>
          </p:nvSpPr>
          <p:spPr>
            <a:xfrm>
              <a:off x="12951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3" name="Google Shape;17663;p13"/>
            <p:cNvSpPr/>
            <p:nvPr/>
          </p:nvSpPr>
          <p:spPr>
            <a:xfrm>
              <a:off x="13966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4" name="Google Shape;17664;p13"/>
            <p:cNvSpPr/>
            <p:nvPr/>
          </p:nvSpPr>
          <p:spPr>
            <a:xfrm>
              <a:off x="14984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5" name="Google Shape;17665;p13"/>
            <p:cNvSpPr/>
            <p:nvPr/>
          </p:nvSpPr>
          <p:spPr>
            <a:xfrm>
              <a:off x="15999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6" name="Google Shape;17666;p13"/>
            <p:cNvSpPr/>
            <p:nvPr/>
          </p:nvSpPr>
          <p:spPr>
            <a:xfrm>
              <a:off x="17014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7" name="Google Shape;17667;p13"/>
            <p:cNvSpPr/>
            <p:nvPr/>
          </p:nvSpPr>
          <p:spPr>
            <a:xfrm>
              <a:off x="18029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8" name="Google Shape;17668;p13"/>
            <p:cNvSpPr/>
            <p:nvPr/>
          </p:nvSpPr>
          <p:spPr>
            <a:xfrm>
              <a:off x="19044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60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9" name="Google Shape;17669;p13"/>
            <p:cNvSpPr/>
            <p:nvPr/>
          </p:nvSpPr>
          <p:spPr>
            <a:xfrm>
              <a:off x="20062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0" name="Google Shape;17670;p13"/>
            <p:cNvSpPr/>
            <p:nvPr/>
          </p:nvSpPr>
          <p:spPr>
            <a:xfrm>
              <a:off x="21077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1" name="Google Shape;17671;p13"/>
            <p:cNvSpPr/>
            <p:nvPr/>
          </p:nvSpPr>
          <p:spPr>
            <a:xfrm>
              <a:off x="22092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2" name="Google Shape;17672;p13"/>
            <p:cNvSpPr/>
            <p:nvPr/>
          </p:nvSpPr>
          <p:spPr>
            <a:xfrm>
              <a:off x="23110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3" name="Google Shape;17673;p13"/>
            <p:cNvSpPr/>
            <p:nvPr/>
          </p:nvSpPr>
          <p:spPr>
            <a:xfrm>
              <a:off x="24125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4" name="Google Shape;17674;p13"/>
            <p:cNvSpPr/>
            <p:nvPr/>
          </p:nvSpPr>
          <p:spPr>
            <a:xfrm>
              <a:off x="25140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5" name="Google Shape;17675;p13"/>
            <p:cNvSpPr/>
            <p:nvPr/>
          </p:nvSpPr>
          <p:spPr>
            <a:xfrm>
              <a:off x="26155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6" name="Google Shape;17676;p13"/>
            <p:cNvSpPr/>
            <p:nvPr/>
          </p:nvSpPr>
          <p:spPr>
            <a:xfrm>
              <a:off x="2717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7" name="Google Shape;17677;p13"/>
            <p:cNvSpPr/>
            <p:nvPr/>
          </p:nvSpPr>
          <p:spPr>
            <a:xfrm>
              <a:off x="28188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8" name="Google Shape;17678;p13"/>
            <p:cNvSpPr/>
            <p:nvPr/>
          </p:nvSpPr>
          <p:spPr>
            <a:xfrm>
              <a:off x="2920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9" name="Google Shape;17679;p13"/>
            <p:cNvSpPr/>
            <p:nvPr/>
          </p:nvSpPr>
          <p:spPr>
            <a:xfrm>
              <a:off x="30218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0" name="Google Shape;17680;p13"/>
            <p:cNvSpPr/>
            <p:nvPr/>
          </p:nvSpPr>
          <p:spPr>
            <a:xfrm>
              <a:off x="31236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1" name="Google Shape;17681;p13"/>
            <p:cNvSpPr/>
            <p:nvPr/>
          </p:nvSpPr>
          <p:spPr>
            <a:xfrm>
              <a:off x="32251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2" name="Google Shape;17682;p13"/>
            <p:cNvSpPr/>
            <p:nvPr/>
          </p:nvSpPr>
          <p:spPr>
            <a:xfrm>
              <a:off x="33266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3" name="Google Shape;17683;p13"/>
            <p:cNvSpPr/>
            <p:nvPr/>
          </p:nvSpPr>
          <p:spPr>
            <a:xfrm>
              <a:off x="34284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4" name="Google Shape;17684;p13"/>
            <p:cNvSpPr/>
            <p:nvPr/>
          </p:nvSpPr>
          <p:spPr>
            <a:xfrm>
              <a:off x="35299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5" name="Google Shape;17685;p13"/>
            <p:cNvSpPr/>
            <p:nvPr/>
          </p:nvSpPr>
          <p:spPr>
            <a:xfrm>
              <a:off x="36314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6" name="Google Shape;17686;p13"/>
            <p:cNvSpPr/>
            <p:nvPr/>
          </p:nvSpPr>
          <p:spPr>
            <a:xfrm>
              <a:off x="37329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7" name="Google Shape;17687;p13"/>
            <p:cNvSpPr/>
            <p:nvPr/>
          </p:nvSpPr>
          <p:spPr>
            <a:xfrm>
              <a:off x="38347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8" name="Google Shape;17688;p13"/>
            <p:cNvSpPr/>
            <p:nvPr/>
          </p:nvSpPr>
          <p:spPr>
            <a:xfrm>
              <a:off x="39362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9" name="Google Shape;17689;p13"/>
            <p:cNvSpPr/>
            <p:nvPr/>
          </p:nvSpPr>
          <p:spPr>
            <a:xfrm>
              <a:off x="40377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0" name="Google Shape;17690;p13"/>
            <p:cNvSpPr/>
            <p:nvPr/>
          </p:nvSpPr>
          <p:spPr>
            <a:xfrm>
              <a:off x="41392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1" name="Google Shape;17691;p13"/>
            <p:cNvSpPr/>
            <p:nvPr/>
          </p:nvSpPr>
          <p:spPr>
            <a:xfrm>
              <a:off x="42407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60" y="2096"/>
                  </a:cubicBezTo>
                  <a:cubicBezTo>
                    <a:pt x="1632" y="2096"/>
                    <a:pt x="2108" y="1619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2" name="Google Shape;17692;p13"/>
            <p:cNvSpPr/>
            <p:nvPr/>
          </p:nvSpPr>
          <p:spPr>
            <a:xfrm>
              <a:off x="43425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3" name="Google Shape;17693;p13"/>
            <p:cNvSpPr/>
            <p:nvPr/>
          </p:nvSpPr>
          <p:spPr>
            <a:xfrm>
              <a:off x="44440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4" name="Google Shape;17694;p13"/>
            <p:cNvSpPr/>
            <p:nvPr/>
          </p:nvSpPr>
          <p:spPr>
            <a:xfrm>
              <a:off x="45455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60" y="2096"/>
                  </a:cubicBezTo>
                  <a:cubicBezTo>
                    <a:pt x="1632" y="2096"/>
                    <a:pt x="2108" y="1619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5" name="Google Shape;17695;p13"/>
            <p:cNvSpPr/>
            <p:nvPr/>
          </p:nvSpPr>
          <p:spPr>
            <a:xfrm>
              <a:off x="4647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20" y="2096"/>
                    <a:pt x="2096" y="1619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6" name="Google Shape;17696;p13"/>
            <p:cNvSpPr/>
            <p:nvPr/>
          </p:nvSpPr>
          <p:spPr>
            <a:xfrm>
              <a:off x="47488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7" name="Google Shape;17697;p13"/>
            <p:cNvSpPr/>
            <p:nvPr/>
          </p:nvSpPr>
          <p:spPr>
            <a:xfrm>
              <a:off x="4850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8" name="Google Shape;17698;p13"/>
            <p:cNvSpPr/>
            <p:nvPr/>
          </p:nvSpPr>
          <p:spPr>
            <a:xfrm>
              <a:off x="49518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108" y="1619"/>
                    <a:pt x="2108" y="1048"/>
                  </a:cubicBezTo>
                  <a:cubicBezTo>
                    <a:pt x="2108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9" name="Google Shape;17699;p13"/>
            <p:cNvSpPr/>
            <p:nvPr/>
          </p:nvSpPr>
          <p:spPr>
            <a:xfrm>
              <a:off x="50536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20" y="2096"/>
                    <a:pt x="2096" y="1619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0" name="Google Shape;17700;p13"/>
            <p:cNvSpPr/>
            <p:nvPr/>
          </p:nvSpPr>
          <p:spPr>
            <a:xfrm>
              <a:off x="51551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1" name="Google Shape;17701;p13"/>
            <p:cNvSpPr/>
            <p:nvPr/>
          </p:nvSpPr>
          <p:spPr>
            <a:xfrm>
              <a:off x="52566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2" name="Google Shape;17702;p13"/>
            <p:cNvSpPr/>
            <p:nvPr/>
          </p:nvSpPr>
          <p:spPr>
            <a:xfrm>
              <a:off x="53584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20" y="2096"/>
                    <a:pt x="2096" y="1619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3" name="Google Shape;17703;p13"/>
            <p:cNvSpPr/>
            <p:nvPr/>
          </p:nvSpPr>
          <p:spPr>
            <a:xfrm>
              <a:off x="54599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4" name="Google Shape;17704;p13"/>
            <p:cNvSpPr/>
            <p:nvPr/>
          </p:nvSpPr>
          <p:spPr>
            <a:xfrm>
              <a:off x="55614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5" name="Google Shape;17705;p13"/>
            <p:cNvSpPr/>
            <p:nvPr/>
          </p:nvSpPr>
          <p:spPr>
            <a:xfrm>
              <a:off x="56629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6" name="Google Shape;17706;p13"/>
            <p:cNvSpPr/>
            <p:nvPr/>
          </p:nvSpPr>
          <p:spPr>
            <a:xfrm>
              <a:off x="57644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60" y="2096"/>
                  </a:cubicBezTo>
                  <a:cubicBezTo>
                    <a:pt x="1632" y="2096"/>
                    <a:pt x="2108" y="1619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7" name="Google Shape;17707;p13"/>
            <p:cNvSpPr/>
            <p:nvPr/>
          </p:nvSpPr>
          <p:spPr>
            <a:xfrm>
              <a:off x="58662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8" name="Google Shape;17708;p13"/>
            <p:cNvSpPr/>
            <p:nvPr/>
          </p:nvSpPr>
          <p:spPr>
            <a:xfrm>
              <a:off x="59677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9" name="Google Shape;17709;p13"/>
            <p:cNvSpPr/>
            <p:nvPr/>
          </p:nvSpPr>
          <p:spPr>
            <a:xfrm>
              <a:off x="60692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108" y="1619"/>
                    <a:pt x="2108" y="1048"/>
                  </a:cubicBezTo>
                  <a:cubicBezTo>
                    <a:pt x="2108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0" name="Google Shape;17710;p13"/>
            <p:cNvSpPr/>
            <p:nvPr/>
          </p:nvSpPr>
          <p:spPr>
            <a:xfrm>
              <a:off x="61710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20" y="2096"/>
                    <a:pt x="2096" y="1619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1" name="Google Shape;17711;p13"/>
            <p:cNvSpPr/>
            <p:nvPr/>
          </p:nvSpPr>
          <p:spPr>
            <a:xfrm>
              <a:off x="62725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2" name="Google Shape;17712;p13"/>
            <p:cNvSpPr/>
            <p:nvPr/>
          </p:nvSpPr>
          <p:spPr>
            <a:xfrm>
              <a:off x="63740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3" name="Google Shape;17713;p13"/>
            <p:cNvSpPr/>
            <p:nvPr/>
          </p:nvSpPr>
          <p:spPr>
            <a:xfrm>
              <a:off x="64755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108" y="1619"/>
                    <a:pt x="2108" y="1048"/>
                  </a:cubicBezTo>
                  <a:cubicBezTo>
                    <a:pt x="2108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4" name="Google Shape;17714;p13"/>
            <p:cNvSpPr/>
            <p:nvPr/>
          </p:nvSpPr>
          <p:spPr>
            <a:xfrm>
              <a:off x="6577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20" y="2096"/>
                    <a:pt x="2096" y="1619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5" name="Google Shape;17715;p13"/>
            <p:cNvSpPr/>
            <p:nvPr/>
          </p:nvSpPr>
          <p:spPr>
            <a:xfrm>
              <a:off x="66788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6" name="Google Shape;17716;p13"/>
            <p:cNvSpPr/>
            <p:nvPr/>
          </p:nvSpPr>
          <p:spPr>
            <a:xfrm>
              <a:off x="6780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7" name="Google Shape;17717;p13"/>
            <p:cNvSpPr/>
            <p:nvPr/>
          </p:nvSpPr>
          <p:spPr>
            <a:xfrm>
              <a:off x="68818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4"/>
                    <a:pt x="1" y="1048"/>
                  </a:cubicBezTo>
                  <a:cubicBezTo>
                    <a:pt x="1" y="1619"/>
                    <a:pt x="477" y="2096"/>
                    <a:pt x="1060" y="2096"/>
                  </a:cubicBezTo>
                  <a:cubicBezTo>
                    <a:pt x="1632" y="2096"/>
                    <a:pt x="2108" y="1619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8" name="Google Shape;17718;p13"/>
            <p:cNvSpPr/>
            <p:nvPr/>
          </p:nvSpPr>
          <p:spPr>
            <a:xfrm>
              <a:off x="69836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20" y="2096"/>
                    <a:pt x="2096" y="1619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9" name="Google Shape;17719;p13"/>
            <p:cNvSpPr/>
            <p:nvPr/>
          </p:nvSpPr>
          <p:spPr>
            <a:xfrm>
              <a:off x="70851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0" name="Google Shape;17720;p13"/>
            <p:cNvSpPr/>
            <p:nvPr/>
          </p:nvSpPr>
          <p:spPr>
            <a:xfrm>
              <a:off x="71866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4"/>
                    <a:pt x="1" y="1048"/>
                  </a:cubicBezTo>
                  <a:cubicBezTo>
                    <a:pt x="1" y="1619"/>
                    <a:pt x="477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1" name="Google Shape;17721;p13"/>
            <p:cNvSpPr/>
            <p:nvPr/>
          </p:nvSpPr>
          <p:spPr>
            <a:xfrm>
              <a:off x="72884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20" y="2096"/>
                    <a:pt x="2096" y="1619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2" name="Google Shape;17722;p13"/>
            <p:cNvSpPr/>
            <p:nvPr/>
          </p:nvSpPr>
          <p:spPr>
            <a:xfrm>
              <a:off x="2792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7" y="1631"/>
                    <a:pt x="2107" y="1048"/>
                  </a:cubicBezTo>
                  <a:cubicBezTo>
                    <a:pt x="2107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3" name="Google Shape;17723;p13"/>
            <p:cNvSpPr/>
            <p:nvPr/>
          </p:nvSpPr>
          <p:spPr>
            <a:xfrm>
              <a:off x="3807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4" name="Google Shape;17724;p13"/>
            <p:cNvSpPr/>
            <p:nvPr/>
          </p:nvSpPr>
          <p:spPr>
            <a:xfrm>
              <a:off x="4825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5" name="Google Shape;17725;p13"/>
            <p:cNvSpPr/>
            <p:nvPr/>
          </p:nvSpPr>
          <p:spPr>
            <a:xfrm>
              <a:off x="5840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6" name="Google Shape;17726;p13"/>
            <p:cNvSpPr/>
            <p:nvPr/>
          </p:nvSpPr>
          <p:spPr>
            <a:xfrm>
              <a:off x="6855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7" name="Google Shape;17727;p13"/>
            <p:cNvSpPr/>
            <p:nvPr/>
          </p:nvSpPr>
          <p:spPr>
            <a:xfrm>
              <a:off x="787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8" name="Google Shape;17728;p13"/>
            <p:cNvSpPr/>
            <p:nvPr/>
          </p:nvSpPr>
          <p:spPr>
            <a:xfrm>
              <a:off x="8888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9" name="Google Shape;17729;p13"/>
            <p:cNvSpPr/>
            <p:nvPr/>
          </p:nvSpPr>
          <p:spPr>
            <a:xfrm>
              <a:off x="990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0" name="Google Shape;17730;p13"/>
            <p:cNvSpPr/>
            <p:nvPr/>
          </p:nvSpPr>
          <p:spPr>
            <a:xfrm>
              <a:off x="10918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1" name="Google Shape;17731;p13"/>
            <p:cNvSpPr/>
            <p:nvPr/>
          </p:nvSpPr>
          <p:spPr>
            <a:xfrm>
              <a:off x="11936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2" name="Google Shape;17732;p13"/>
            <p:cNvSpPr/>
            <p:nvPr/>
          </p:nvSpPr>
          <p:spPr>
            <a:xfrm>
              <a:off x="12951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3" name="Google Shape;17733;p13"/>
            <p:cNvSpPr/>
            <p:nvPr/>
          </p:nvSpPr>
          <p:spPr>
            <a:xfrm>
              <a:off x="13966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4" name="Google Shape;17734;p13"/>
            <p:cNvSpPr/>
            <p:nvPr/>
          </p:nvSpPr>
          <p:spPr>
            <a:xfrm>
              <a:off x="14984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5" name="Google Shape;17735;p13"/>
            <p:cNvSpPr/>
            <p:nvPr/>
          </p:nvSpPr>
          <p:spPr>
            <a:xfrm>
              <a:off x="15999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6" name="Google Shape;17736;p13"/>
            <p:cNvSpPr/>
            <p:nvPr/>
          </p:nvSpPr>
          <p:spPr>
            <a:xfrm>
              <a:off x="17014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7" name="Google Shape;17737;p13"/>
            <p:cNvSpPr/>
            <p:nvPr/>
          </p:nvSpPr>
          <p:spPr>
            <a:xfrm>
              <a:off x="18029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8" name="Google Shape;17738;p13"/>
            <p:cNvSpPr/>
            <p:nvPr/>
          </p:nvSpPr>
          <p:spPr>
            <a:xfrm>
              <a:off x="19044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9" name="Google Shape;17739;p13"/>
            <p:cNvSpPr/>
            <p:nvPr/>
          </p:nvSpPr>
          <p:spPr>
            <a:xfrm>
              <a:off x="20062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0" name="Google Shape;17740;p13"/>
            <p:cNvSpPr/>
            <p:nvPr/>
          </p:nvSpPr>
          <p:spPr>
            <a:xfrm>
              <a:off x="21077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1" name="Google Shape;17741;p13"/>
            <p:cNvSpPr/>
            <p:nvPr/>
          </p:nvSpPr>
          <p:spPr>
            <a:xfrm>
              <a:off x="22092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2" name="Google Shape;17742;p13"/>
            <p:cNvSpPr/>
            <p:nvPr/>
          </p:nvSpPr>
          <p:spPr>
            <a:xfrm>
              <a:off x="23110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3" name="Google Shape;17743;p13"/>
            <p:cNvSpPr/>
            <p:nvPr/>
          </p:nvSpPr>
          <p:spPr>
            <a:xfrm>
              <a:off x="24125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4" name="Google Shape;17744;p13"/>
            <p:cNvSpPr/>
            <p:nvPr/>
          </p:nvSpPr>
          <p:spPr>
            <a:xfrm>
              <a:off x="25140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5" name="Google Shape;17745;p13"/>
            <p:cNvSpPr/>
            <p:nvPr/>
          </p:nvSpPr>
          <p:spPr>
            <a:xfrm>
              <a:off x="26155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6" name="Google Shape;17746;p13"/>
            <p:cNvSpPr/>
            <p:nvPr/>
          </p:nvSpPr>
          <p:spPr>
            <a:xfrm>
              <a:off x="2717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7" name="Google Shape;17747;p13"/>
            <p:cNvSpPr/>
            <p:nvPr/>
          </p:nvSpPr>
          <p:spPr>
            <a:xfrm>
              <a:off x="28188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8" name="Google Shape;17748;p13"/>
            <p:cNvSpPr/>
            <p:nvPr/>
          </p:nvSpPr>
          <p:spPr>
            <a:xfrm>
              <a:off x="2920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9" name="Google Shape;17749;p13"/>
            <p:cNvSpPr/>
            <p:nvPr/>
          </p:nvSpPr>
          <p:spPr>
            <a:xfrm>
              <a:off x="30218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0" name="Google Shape;17750;p13"/>
            <p:cNvSpPr/>
            <p:nvPr/>
          </p:nvSpPr>
          <p:spPr>
            <a:xfrm>
              <a:off x="31236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1" name="Google Shape;17751;p13"/>
            <p:cNvSpPr/>
            <p:nvPr/>
          </p:nvSpPr>
          <p:spPr>
            <a:xfrm>
              <a:off x="32251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2" name="Google Shape;17752;p13"/>
            <p:cNvSpPr/>
            <p:nvPr/>
          </p:nvSpPr>
          <p:spPr>
            <a:xfrm>
              <a:off x="33266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3" name="Google Shape;17753;p13"/>
            <p:cNvSpPr/>
            <p:nvPr/>
          </p:nvSpPr>
          <p:spPr>
            <a:xfrm>
              <a:off x="34284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4" name="Google Shape;17754;p13"/>
            <p:cNvSpPr/>
            <p:nvPr/>
          </p:nvSpPr>
          <p:spPr>
            <a:xfrm>
              <a:off x="35299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5" name="Google Shape;17755;p13"/>
            <p:cNvSpPr/>
            <p:nvPr/>
          </p:nvSpPr>
          <p:spPr>
            <a:xfrm>
              <a:off x="36314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6" name="Google Shape;17756;p13"/>
            <p:cNvSpPr/>
            <p:nvPr/>
          </p:nvSpPr>
          <p:spPr>
            <a:xfrm>
              <a:off x="37329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7" name="Google Shape;17757;p13"/>
            <p:cNvSpPr/>
            <p:nvPr/>
          </p:nvSpPr>
          <p:spPr>
            <a:xfrm>
              <a:off x="38347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8" name="Google Shape;17758;p13"/>
            <p:cNvSpPr/>
            <p:nvPr/>
          </p:nvSpPr>
          <p:spPr>
            <a:xfrm>
              <a:off x="39362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9" name="Google Shape;17759;p13"/>
            <p:cNvSpPr/>
            <p:nvPr/>
          </p:nvSpPr>
          <p:spPr>
            <a:xfrm>
              <a:off x="40377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0" name="Google Shape;17760;p13"/>
            <p:cNvSpPr/>
            <p:nvPr/>
          </p:nvSpPr>
          <p:spPr>
            <a:xfrm>
              <a:off x="41392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1" name="Google Shape;17761;p13"/>
            <p:cNvSpPr/>
            <p:nvPr/>
          </p:nvSpPr>
          <p:spPr>
            <a:xfrm>
              <a:off x="42407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2" name="Google Shape;17762;p13"/>
            <p:cNvSpPr/>
            <p:nvPr/>
          </p:nvSpPr>
          <p:spPr>
            <a:xfrm>
              <a:off x="43425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3" name="Google Shape;17763;p13"/>
            <p:cNvSpPr/>
            <p:nvPr/>
          </p:nvSpPr>
          <p:spPr>
            <a:xfrm>
              <a:off x="44440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4" name="Google Shape;17764;p13"/>
            <p:cNvSpPr/>
            <p:nvPr/>
          </p:nvSpPr>
          <p:spPr>
            <a:xfrm>
              <a:off x="45455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5" name="Google Shape;17765;p13"/>
            <p:cNvSpPr/>
            <p:nvPr/>
          </p:nvSpPr>
          <p:spPr>
            <a:xfrm>
              <a:off x="4647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6" name="Google Shape;17766;p13"/>
            <p:cNvSpPr/>
            <p:nvPr/>
          </p:nvSpPr>
          <p:spPr>
            <a:xfrm>
              <a:off x="47488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7" name="Google Shape;17767;p13"/>
            <p:cNvSpPr/>
            <p:nvPr/>
          </p:nvSpPr>
          <p:spPr>
            <a:xfrm>
              <a:off x="4850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8" name="Google Shape;17768;p13"/>
            <p:cNvSpPr/>
            <p:nvPr/>
          </p:nvSpPr>
          <p:spPr>
            <a:xfrm>
              <a:off x="49518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9" name="Google Shape;17769;p13"/>
            <p:cNvSpPr/>
            <p:nvPr/>
          </p:nvSpPr>
          <p:spPr>
            <a:xfrm>
              <a:off x="50536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0" name="Google Shape;17770;p13"/>
            <p:cNvSpPr/>
            <p:nvPr/>
          </p:nvSpPr>
          <p:spPr>
            <a:xfrm>
              <a:off x="51551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1" name="Google Shape;17771;p13"/>
            <p:cNvSpPr/>
            <p:nvPr/>
          </p:nvSpPr>
          <p:spPr>
            <a:xfrm>
              <a:off x="52566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2" name="Google Shape;17772;p13"/>
            <p:cNvSpPr/>
            <p:nvPr/>
          </p:nvSpPr>
          <p:spPr>
            <a:xfrm>
              <a:off x="53584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3" name="Google Shape;17773;p13"/>
            <p:cNvSpPr/>
            <p:nvPr/>
          </p:nvSpPr>
          <p:spPr>
            <a:xfrm>
              <a:off x="54599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4" name="Google Shape;17774;p13"/>
            <p:cNvSpPr/>
            <p:nvPr/>
          </p:nvSpPr>
          <p:spPr>
            <a:xfrm>
              <a:off x="55614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5" name="Google Shape;17775;p13"/>
            <p:cNvSpPr/>
            <p:nvPr/>
          </p:nvSpPr>
          <p:spPr>
            <a:xfrm>
              <a:off x="56629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6" name="Google Shape;17776;p13"/>
            <p:cNvSpPr/>
            <p:nvPr/>
          </p:nvSpPr>
          <p:spPr>
            <a:xfrm>
              <a:off x="57644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7" name="Google Shape;17777;p13"/>
            <p:cNvSpPr/>
            <p:nvPr/>
          </p:nvSpPr>
          <p:spPr>
            <a:xfrm>
              <a:off x="58662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8" name="Google Shape;17778;p13"/>
            <p:cNvSpPr/>
            <p:nvPr/>
          </p:nvSpPr>
          <p:spPr>
            <a:xfrm>
              <a:off x="59677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9" name="Google Shape;17779;p13"/>
            <p:cNvSpPr/>
            <p:nvPr/>
          </p:nvSpPr>
          <p:spPr>
            <a:xfrm>
              <a:off x="60692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0" name="Google Shape;17780;p13"/>
            <p:cNvSpPr/>
            <p:nvPr/>
          </p:nvSpPr>
          <p:spPr>
            <a:xfrm>
              <a:off x="61710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1" name="Google Shape;17781;p13"/>
            <p:cNvSpPr/>
            <p:nvPr/>
          </p:nvSpPr>
          <p:spPr>
            <a:xfrm>
              <a:off x="62725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2" name="Google Shape;17782;p13"/>
            <p:cNvSpPr/>
            <p:nvPr/>
          </p:nvSpPr>
          <p:spPr>
            <a:xfrm>
              <a:off x="63740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3" name="Google Shape;17783;p13"/>
            <p:cNvSpPr/>
            <p:nvPr/>
          </p:nvSpPr>
          <p:spPr>
            <a:xfrm>
              <a:off x="64755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4" name="Google Shape;17784;p13"/>
            <p:cNvSpPr/>
            <p:nvPr/>
          </p:nvSpPr>
          <p:spPr>
            <a:xfrm>
              <a:off x="6577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5" name="Google Shape;17785;p13"/>
            <p:cNvSpPr/>
            <p:nvPr/>
          </p:nvSpPr>
          <p:spPr>
            <a:xfrm>
              <a:off x="66788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6" name="Google Shape;17786;p13"/>
            <p:cNvSpPr/>
            <p:nvPr/>
          </p:nvSpPr>
          <p:spPr>
            <a:xfrm>
              <a:off x="6780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7" name="Google Shape;17787;p13"/>
            <p:cNvSpPr/>
            <p:nvPr/>
          </p:nvSpPr>
          <p:spPr>
            <a:xfrm>
              <a:off x="68818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8" name="Google Shape;17788;p13"/>
            <p:cNvSpPr/>
            <p:nvPr/>
          </p:nvSpPr>
          <p:spPr>
            <a:xfrm>
              <a:off x="69836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9" name="Google Shape;17789;p13"/>
            <p:cNvSpPr/>
            <p:nvPr/>
          </p:nvSpPr>
          <p:spPr>
            <a:xfrm>
              <a:off x="70851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0" name="Google Shape;17790;p13"/>
            <p:cNvSpPr/>
            <p:nvPr/>
          </p:nvSpPr>
          <p:spPr>
            <a:xfrm>
              <a:off x="71866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1" name="Google Shape;17791;p13"/>
            <p:cNvSpPr/>
            <p:nvPr/>
          </p:nvSpPr>
          <p:spPr>
            <a:xfrm>
              <a:off x="72884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2" name="Google Shape;17792;p13"/>
            <p:cNvSpPr/>
            <p:nvPr/>
          </p:nvSpPr>
          <p:spPr>
            <a:xfrm>
              <a:off x="2792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8"/>
                  </a:cubicBezTo>
                  <a:cubicBezTo>
                    <a:pt x="2107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3" name="Google Shape;17793;p13"/>
            <p:cNvSpPr/>
            <p:nvPr/>
          </p:nvSpPr>
          <p:spPr>
            <a:xfrm>
              <a:off x="3807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4" name="Google Shape;17794;p13"/>
            <p:cNvSpPr/>
            <p:nvPr/>
          </p:nvSpPr>
          <p:spPr>
            <a:xfrm>
              <a:off x="4825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5" name="Google Shape;17795;p13"/>
            <p:cNvSpPr/>
            <p:nvPr/>
          </p:nvSpPr>
          <p:spPr>
            <a:xfrm>
              <a:off x="5840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6" name="Google Shape;17796;p13"/>
            <p:cNvSpPr/>
            <p:nvPr/>
          </p:nvSpPr>
          <p:spPr>
            <a:xfrm>
              <a:off x="6855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7" name="Google Shape;17797;p13"/>
            <p:cNvSpPr/>
            <p:nvPr/>
          </p:nvSpPr>
          <p:spPr>
            <a:xfrm>
              <a:off x="787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8" name="Google Shape;17798;p13"/>
            <p:cNvSpPr/>
            <p:nvPr/>
          </p:nvSpPr>
          <p:spPr>
            <a:xfrm>
              <a:off x="8888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9" name="Google Shape;17799;p13"/>
            <p:cNvSpPr/>
            <p:nvPr/>
          </p:nvSpPr>
          <p:spPr>
            <a:xfrm>
              <a:off x="990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0" name="Google Shape;17800;p13"/>
            <p:cNvSpPr/>
            <p:nvPr/>
          </p:nvSpPr>
          <p:spPr>
            <a:xfrm>
              <a:off x="10918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1" name="Google Shape;17801;p13"/>
            <p:cNvSpPr/>
            <p:nvPr/>
          </p:nvSpPr>
          <p:spPr>
            <a:xfrm>
              <a:off x="11936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2" name="Google Shape;17802;p13"/>
            <p:cNvSpPr/>
            <p:nvPr/>
          </p:nvSpPr>
          <p:spPr>
            <a:xfrm>
              <a:off x="12951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3" name="Google Shape;17803;p13"/>
            <p:cNvSpPr/>
            <p:nvPr/>
          </p:nvSpPr>
          <p:spPr>
            <a:xfrm>
              <a:off x="13966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4" name="Google Shape;17804;p13"/>
            <p:cNvSpPr/>
            <p:nvPr/>
          </p:nvSpPr>
          <p:spPr>
            <a:xfrm>
              <a:off x="14984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5" name="Google Shape;17805;p13"/>
            <p:cNvSpPr/>
            <p:nvPr/>
          </p:nvSpPr>
          <p:spPr>
            <a:xfrm>
              <a:off x="15999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6" name="Google Shape;17806;p13"/>
            <p:cNvSpPr/>
            <p:nvPr/>
          </p:nvSpPr>
          <p:spPr>
            <a:xfrm>
              <a:off x="17014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7" name="Google Shape;17807;p13"/>
            <p:cNvSpPr/>
            <p:nvPr/>
          </p:nvSpPr>
          <p:spPr>
            <a:xfrm>
              <a:off x="18029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8" name="Google Shape;17808;p13"/>
            <p:cNvSpPr/>
            <p:nvPr/>
          </p:nvSpPr>
          <p:spPr>
            <a:xfrm>
              <a:off x="19044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9" name="Google Shape;17809;p13"/>
            <p:cNvSpPr/>
            <p:nvPr/>
          </p:nvSpPr>
          <p:spPr>
            <a:xfrm>
              <a:off x="20062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0" name="Google Shape;17810;p13"/>
            <p:cNvSpPr/>
            <p:nvPr/>
          </p:nvSpPr>
          <p:spPr>
            <a:xfrm>
              <a:off x="21077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1" name="Google Shape;17811;p13"/>
            <p:cNvSpPr/>
            <p:nvPr/>
          </p:nvSpPr>
          <p:spPr>
            <a:xfrm>
              <a:off x="22092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2" name="Google Shape;17812;p13"/>
            <p:cNvSpPr/>
            <p:nvPr/>
          </p:nvSpPr>
          <p:spPr>
            <a:xfrm>
              <a:off x="23110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3" name="Google Shape;17813;p13"/>
            <p:cNvSpPr/>
            <p:nvPr/>
          </p:nvSpPr>
          <p:spPr>
            <a:xfrm>
              <a:off x="24125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4" name="Google Shape;17814;p13"/>
            <p:cNvSpPr/>
            <p:nvPr/>
          </p:nvSpPr>
          <p:spPr>
            <a:xfrm>
              <a:off x="25140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5" name="Google Shape;17815;p13"/>
            <p:cNvSpPr/>
            <p:nvPr/>
          </p:nvSpPr>
          <p:spPr>
            <a:xfrm>
              <a:off x="26155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6" name="Google Shape;17816;p13"/>
            <p:cNvSpPr/>
            <p:nvPr/>
          </p:nvSpPr>
          <p:spPr>
            <a:xfrm>
              <a:off x="2717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7" name="Google Shape;17817;p13"/>
            <p:cNvSpPr/>
            <p:nvPr/>
          </p:nvSpPr>
          <p:spPr>
            <a:xfrm>
              <a:off x="28188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8" name="Google Shape;17818;p13"/>
            <p:cNvSpPr/>
            <p:nvPr/>
          </p:nvSpPr>
          <p:spPr>
            <a:xfrm>
              <a:off x="2920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9" name="Google Shape;17819;p13"/>
            <p:cNvSpPr/>
            <p:nvPr/>
          </p:nvSpPr>
          <p:spPr>
            <a:xfrm>
              <a:off x="30218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0" name="Google Shape;17820;p13"/>
            <p:cNvSpPr/>
            <p:nvPr/>
          </p:nvSpPr>
          <p:spPr>
            <a:xfrm>
              <a:off x="31236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1" name="Google Shape;17821;p13"/>
            <p:cNvSpPr/>
            <p:nvPr/>
          </p:nvSpPr>
          <p:spPr>
            <a:xfrm>
              <a:off x="32251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2" name="Google Shape;17822;p13"/>
            <p:cNvSpPr/>
            <p:nvPr/>
          </p:nvSpPr>
          <p:spPr>
            <a:xfrm>
              <a:off x="33266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3" name="Google Shape;17823;p13"/>
            <p:cNvSpPr/>
            <p:nvPr/>
          </p:nvSpPr>
          <p:spPr>
            <a:xfrm>
              <a:off x="34284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4" name="Google Shape;17824;p13"/>
            <p:cNvSpPr/>
            <p:nvPr/>
          </p:nvSpPr>
          <p:spPr>
            <a:xfrm>
              <a:off x="35299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5" name="Google Shape;17825;p13"/>
            <p:cNvSpPr/>
            <p:nvPr/>
          </p:nvSpPr>
          <p:spPr>
            <a:xfrm>
              <a:off x="36314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6" name="Google Shape;17826;p13"/>
            <p:cNvSpPr/>
            <p:nvPr/>
          </p:nvSpPr>
          <p:spPr>
            <a:xfrm>
              <a:off x="37329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7" name="Google Shape;17827;p13"/>
            <p:cNvSpPr/>
            <p:nvPr/>
          </p:nvSpPr>
          <p:spPr>
            <a:xfrm>
              <a:off x="38347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8" name="Google Shape;17828;p13"/>
            <p:cNvSpPr/>
            <p:nvPr/>
          </p:nvSpPr>
          <p:spPr>
            <a:xfrm>
              <a:off x="39362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9" name="Google Shape;17829;p13"/>
            <p:cNvSpPr/>
            <p:nvPr/>
          </p:nvSpPr>
          <p:spPr>
            <a:xfrm>
              <a:off x="40377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0" name="Google Shape;17830;p13"/>
            <p:cNvSpPr/>
            <p:nvPr/>
          </p:nvSpPr>
          <p:spPr>
            <a:xfrm>
              <a:off x="41392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1" name="Google Shape;17831;p13"/>
            <p:cNvSpPr/>
            <p:nvPr/>
          </p:nvSpPr>
          <p:spPr>
            <a:xfrm>
              <a:off x="42407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2" name="Google Shape;17832;p13"/>
            <p:cNvSpPr/>
            <p:nvPr/>
          </p:nvSpPr>
          <p:spPr>
            <a:xfrm>
              <a:off x="43425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3" name="Google Shape;17833;p13"/>
            <p:cNvSpPr/>
            <p:nvPr/>
          </p:nvSpPr>
          <p:spPr>
            <a:xfrm>
              <a:off x="44440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4" name="Google Shape;17834;p13"/>
            <p:cNvSpPr/>
            <p:nvPr/>
          </p:nvSpPr>
          <p:spPr>
            <a:xfrm>
              <a:off x="45455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5" name="Google Shape;17835;p13"/>
            <p:cNvSpPr/>
            <p:nvPr/>
          </p:nvSpPr>
          <p:spPr>
            <a:xfrm>
              <a:off x="4647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6" name="Google Shape;17836;p13"/>
            <p:cNvSpPr/>
            <p:nvPr/>
          </p:nvSpPr>
          <p:spPr>
            <a:xfrm>
              <a:off x="47488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7" name="Google Shape;17837;p13"/>
            <p:cNvSpPr/>
            <p:nvPr/>
          </p:nvSpPr>
          <p:spPr>
            <a:xfrm>
              <a:off x="4850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8" name="Google Shape;17838;p13"/>
            <p:cNvSpPr/>
            <p:nvPr/>
          </p:nvSpPr>
          <p:spPr>
            <a:xfrm>
              <a:off x="49518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9" name="Google Shape;17839;p13"/>
            <p:cNvSpPr/>
            <p:nvPr/>
          </p:nvSpPr>
          <p:spPr>
            <a:xfrm>
              <a:off x="50536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0" name="Google Shape;17840;p13"/>
            <p:cNvSpPr/>
            <p:nvPr/>
          </p:nvSpPr>
          <p:spPr>
            <a:xfrm>
              <a:off x="51551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1" name="Google Shape;17841;p13"/>
            <p:cNvSpPr/>
            <p:nvPr/>
          </p:nvSpPr>
          <p:spPr>
            <a:xfrm>
              <a:off x="52566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2" name="Google Shape;17842;p13"/>
            <p:cNvSpPr/>
            <p:nvPr/>
          </p:nvSpPr>
          <p:spPr>
            <a:xfrm>
              <a:off x="53584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3" name="Google Shape;17843;p13"/>
            <p:cNvSpPr/>
            <p:nvPr/>
          </p:nvSpPr>
          <p:spPr>
            <a:xfrm>
              <a:off x="54599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4" name="Google Shape;17844;p13"/>
            <p:cNvSpPr/>
            <p:nvPr/>
          </p:nvSpPr>
          <p:spPr>
            <a:xfrm>
              <a:off x="55614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5" name="Google Shape;17845;p13"/>
            <p:cNvSpPr/>
            <p:nvPr/>
          </p:nvSpPr>
          <p:spPr>
            <a:xfrm>
              <a:off x="56629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6" name="Google Shape;17846;p13"/>
            <p:cNvSpPr/>
            <p:nvPr/>
          </p:nvSpPr>
          <p:spPr>
            <a:xfrm>
              <a:off x="57644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7" name="Google Shape;17847;p13"/>
            <p:cNvSpPr/>
            <p:nvPr/>
          </p:nvSpPr>
          <p:spPr>
            <a:xfrm>
              <a:off x="58662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8" name="Google Shape;17848;p13"/>
            <p:cNvSpPr/>
            <p:nvPr/>
          </p:nvSpPr>
          <p:spPr>
            <a:xfrm>
              <a:off x="59677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9" name="Google Shape;17849;p13"/>
            <p:cNvSpPr/>
            <p:nvPr/>
          </p:nvSpPr>
          <p:spPr>
            <a:xfrm>
              <a:off x="60692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0" name="Google Shape;17850;p13"/>
            <p:cNvSpPr/>
            <p:nvPr/>
          </p:nvSpPr>
          <p:spPr>
            <a:xfrm>
              <a:off x="61710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1" name="Google Shape;17851;p13"/>
            <p:cNvSpPr/>
            <p:nvPr/>
          </p:nvSpPr>
          <p:spPr>
            <a:xfrm>
              <a:off x="62725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2" name="Google Shape;17852;p13"/>
            <p:cNvSpPr/>
            <p:nvPr/>
          </p:nvSpPr>
          <p:spPr>
            <a:xfrm>
              <a:off x="63740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3" name="Google Shape;17853;p13"/>
            <p:cNvSpPr/>
            <p:nvPr/>
          </p:nvSpPr>
          <p:spPr>
            <a:xfrm>
              <a:off x="64755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4" name="Google Shape;17854;p13"/>
            <p:cNvSpPr/>
            <p:nvPr/>
          </p:nvSpPr>
          <p:spPr>
            <a:xfrm>
              <a:off x="6577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5" name="Google Shape;17855;p13"/>
            <p:cNvSpPr/>
            <p:nvPr/>
          </p:nvSpPr>
          <p:spPr>
            <a:xfrm>
              <a:off x="66788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6" name="Google Shape;17856;p13"/>
            <p:cNvSpPr/>
            <p:nvPr/>
          </p:nvSpPr>
          <p:spPr>
            <a:xfrm>
              <a:off x="6780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7" name="Google Shape;17857;p13"/>
            <p:cNvSpPr/>
            <p:nvPr/>
          </p:nvSpPr>
          <p:spPr>
            <a:xfrm>
              <a:off x="68818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8" name="Google Shape;17858;p13"/>
            <p:cNvSpPr/>
            <p:nvPr/>
          </p:nvSpPr>
          <p:spPr>
            <a:xfrm>
              <a:off x="69836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9" name="Google Shape;17859;p13"/>
            <p:cNvSpPr/>
            <p:nvPr/>
          </p:nvSpPr>
          <p:spPr>
            <a:xfrm>
              <a:off x="70851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0" name="Google Shape;17860;p13"/>
            <p:cNvSpPr/>
            <p:nvPr/>
          </p:nvSpPr>
          <p:spPr>
            <a:xfrm>
              <a:off x="71866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1" name="Google Shape;17861;p13"/>
            <p:cNvSpPr/>
            <p:nvPr/>
          </p:nvSpPr>
          <p:spPr>
            <a:xfrm>
              <a:off x="72884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2" name="Google Shape;17862;p13"/>
            <p:cNvSpPr/>
            <p:nvPr/>
          </p:nvSpPr>
          <p:spPr>
            <a:xfrm>
              <a:off x="2792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8"/>
                  </a:cubicBezTo>
                  <a:cubicBezTo>
                    <a:pt x="2107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3" name="Google Shape;17863;p13"/>
            <p:cNvSpPr/>
            <p:nvPr/>
          </p:nvSpPr>
          <p:spPr>
            <a:xfrm>
              <a:off x="3807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4" name="Google Shape;17864;p13"/>
            <p:cNvSpPr/>
            <p:nvPr/>
          </p:nvSpPr>
          <p:spPr>
            <a:xfrm>
              <a:off x="4825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5" name="Google Shape;17865;p13"/>
            <p:cNvSpPr/>
            <p:nvPr/>
          </p:nvSpPr>
          <p:spPr>
            <a:xfrm>
              <a:off x="5840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6" name="Google Shape;17866;p13"/>
            <p:cNvSpPr/>
            <p:nvPr/>
          </p:nvSpPr>
          <p:spPr>
            <a:xfrm>
              <a:off x="6855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7" name="Google Shape;17867;p13"/>
            <p:cNvSpPr/>
            <p:nvPr/>
          </p:nvSpPr>
          <p:spPr>
            <a:xfrm>
              <a:off x="787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8" name="Google Shape;17868;p13"/>
            <p:cNvSpPr/>
            <p:nvPr/>
          </p:nvSpPr>
          <p:spPr>
            <a:xfrm>
              <a:off x="8888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9" name="Google Shape;17869;p13"/>
            <p:cNvSpPr/>
            <p:nvPr/>
          </p:nvSpPr>
          <p:spPr>
            <a:xfrm>
              <a:off x="990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0" name="Google Shape;17870;p13"/>
            <p:cNvSpPr/>
            <p:nvPr/>
          </p:nvSpPr>
          <p:spPr>
            <a:xfrm>
              <a:off x="10918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1" name="Google Shape;17871;p13"/>
            <p:cNvSpPr/>
            <p:nvPr/>
          </p:nvSpPr>
          <p:spPr>
            <a:xfrm>
              <a:off x="11936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2" name="Google Shape;17872;p13"/>
            <p:cNvSpPr/>
            <p:nvPr/>
          </p:nvSpPr>
          <p:spPr>
            <a:xfrm>
              <a:off x="12951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3" name="Google Shape;17873;p13"/>
            <p:cNvSpPr/>
            <p:nvPr/>
          </p:nvSpPr>
          <p:spPr>
            <a:xfrm>
              <a:off x="13966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4" name="Google Shape;17874;p13"/>
            <p:cNvSpPr/>
            <p:nvPr/>
          </p:nvSpPr>
          <p:spPr>
            <a:xfrm>
              <a:off x="14984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5" name="Google Shape;17875;p13"/>
            <p:cNvSpPr/>
            <p:nvPr/>
          </p:nvSpPr>
          <p:spPr>
            <a:xfrm>
              <a:off x="15999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6" name="Google Shape;17876;p13"/>
            <p:cNvSpPr/>
            <p:nvPr/>
          </p:nvSpPr>
          <p:spPr>
            <a:xfrm>
              <a:off x="17014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7" name="Google Shape;17877;p13"/>
            <p:cNvSpPr/>
            <p:nvPr/>
          </p:nvSpPr>
          <p:spPr>
            <a:xfrm>
              <a:off x="18029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8" name="Google Shape;17878;p13"/>
            <p:cNvSpPr/>
            <p:nvPr/>
          </p:nvSpPr>
          <p:spPr>
            <a:xfrm>
              <a:off x="19044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9" name="Google Shape;17879;p13"/>
            <p:cNvSpPr/>
            <p:nvPr/>
          </p:nvSpPr>
          <p:spPr>
            <a:xfrm>
              <a:off x="20062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0" name="Google Shape;17880;p13"/>
            <p:cNvSpPr/>
            <p:nvPr/>
          </p:nvSpPr>
          <p:spPr>
            <a:xfrm>
              <a:off x="21077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1" name="Google Shape;17881;p13"/>
            <p:cNvSpPr/>
            <p:nvPr/>
          </p:nvSpPr>
          <p:spPr>
            <a:xfrm>
              <a:off x="22092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2" name="Google Shape;17882;p13"/>
            <p:cNvSpPr/>
            <p:nvPr/>
          </p:nvSpPr>
          <p:spPr>
            <a:xfrm>
              <a:off x="23110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3" name="Google Shape;17883;p13"/>
            <p:cNvSpPr/>
            <p:nvPr/>
          </p:nvSpPr>
          <p:spPr>
            <a:xfrm>
              <a:off x="24125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4" name="Google Shape;17884;p13"/>
            <p:cNvSpPr/>
            <p:nvPr/>
          </p:nvSpPr>
          <p:spPr>
            <a:xfrm>
              <a:off x="25140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5" name="Google Shape;17885;p13"/>
            <p:cNvSpPr/>
            <p:nvPr/>
          </p:nvSpPr>
          <p:spPr>
            <a:xfrm>
              <a:off x="26155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6" name="Google Shape;17886;p13"/>
            <p:cNvSpPr/>
            <p:nvPr/>
          </p:nvSpPr>
          <p:spPr>
            <a:xfrm>
              <a:off x="2717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7" name="Google Shape;17887;p13"/>
            <p:cNvSpPr/>
            <p:nvPr/>
          </p:nvSpPr>
          <p:spPr>
            <a:xfrm>
              <a:off x="28188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8" name="Google Shape;17888;p13"/>
            <p:cNvSpPr/>
            <p:nvPr/>
          </p:nvSpPr>
          <p:spPr>
            <a:xfrm>
              <a:off x="2920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9" name="Google Shape;17889;p13"/>
            <p:cNvSpPr/>
            <p:nvPr/>
          </p:nvSpPr>
          <p:spPr>
            <a:xfrm>
              <a:off x="30218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0" name="Google Shape;17890;p13"/>
            <p:cNvSpPr/>
            <p:nvPr/>
          </p:nvSpPr>
          <p:spPr>
            <a:xfrm>
              <a:off x="31236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1" name="Google Shape;17891;p13"/>
            <p:cNvSpPr/>
            <p:nvPr/>
          </p:nvSpPr>
          <p:spPr>
            <a:xfrm>
              <a:off x="32251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2" name="Google Shape;17892;p13"/>
            <p:cNvSpPr/>
            <p:nvPr/>
          </p:nvSpPr>
          <p:spPr>
            <a:xfrm>
              <a:off x="33266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3" name="Google Shape;17893;p13"/>
            <p:cNvSpPr/>
            <p:nvPr/>
          </p:nvSpPr>
          <p:spPr>
            <a:xfrm>
              <a:off x="34284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4" name="Google Shape;17894;p13"/>
            <p:cNvSpPr/>
            <p:nvPr/>
          </p:nvSpPr>
          <p:spPr>
            <a:xfrm>
              <a:off x="35299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5" name="Google Shape;17895;p13"/>
            <p:cNvSpPr/>
            <p:nvPr/>
          </p:nvSpPr>
          <p:spPr>
            <a:xfrm>
              <a:off x="36314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6" name="Google Shape;17896;p13"/>
            <p:cNvSpPr/>
            <p:nvPr/>
          </p:nvSpPr>
          <p:spPr>
            <a:xfrm>
              <a:off x="37329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7" name="Google Shape;17897;p13"/>
            <p:cNvSpPr/>
            <p:nvPr/>
          </p:nvSpPr>
          <p:spPr>
            <a:xfrm>
              <a:off x="38347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8" name="Google Shape;17898;p13"/>
            <p:cNvSpPr/>
            <p:nvPr/>
          </p:nvSpPr>
          <p:spPr>
            <a:xfrm>
              <a:off x="39362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9" name="Google Shape;17899;p13"/>
            <p:cNvSpPr/>
            <p:nvPr/>
          </p:nvSpPr>
          <p:spPr>
            <a:xfrm>
              <a:off x="40377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0" name="Google Shape;17900;p13"/>
            <p:cNvSpPr/>
            <p:nvPr/>
          </p:nvSpPr>
          <p:spPr>
            <a:xfrm>
              <a:off x="41392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1" name="Google Shape;17901;p13"/>
            <p:cNvSpPr/>
            <p:nvPr/>
          </p:nvSpPr>
          <p:spPr>
            <a:xfrm>
              <a:off x="42407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2" name="Google Shape;17902;p13"/>
            <p:cNvSpPr/>
            <p:nvPr/>
          </p:nvSpPr>
          <p:spPr>
            <a:xfrm>
              <a:off x="43425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3" name="Google Shape;17903;p13"/>
            <p:cNvSpPr/>
            <p:nvPr/>
          </p:nvSpPr>
          <p:spPr>
            <a:xfrm>
              <a:off x="44440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4" name="Google Shape;17904;p13"/>
            <p:cNvSpPr/>
            <p:nvPr/>
          </p:nvSpPr>
          <p:spPr>
            <a:xfrm>
              <a:off x="45455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5" name="Google Shape;17905;p13"/>
            <p:cNvSpPr/>
            <p:nvPr/>
          </p:nvSpPr>
          <p:spPr>
            <a:xfrm>
              <a:off x="4647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6" name="Google Shape;17906;p13"/>
            <p:cNvSpPr/>
            <p:nvPr/>
          </p:nvSpPr>
          <p:spPr>
            <a:xfrm>
              <a:off x="47488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7" name="Google Shape;17907;p13"/>
            <p:cNvSpPr/>
            <p:nvPr/>
          </p:nvSpPr>
          <p:spPr>
            <a:xfrm>
              <a:off x="4850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8" name="Google Shape;17908;p13"/>
            <p:cNvSpPr/>
            <p:nvPr/>
          </p:nvSpPr>
          <p:spPr>
            <a:xfrm>
              <a:off x="49518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9" name="Google Shape;17909;p13"/>
            <p:cNvSpPr/>
            <p:nvPr/>
          </p:nvSpPr>
          <p:spPr>
            <a:xfrm>
              <a:off x="50536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0" name="Google Shape;17910;p13"/>
            <p:cNvSpPr/>
            <p:nvPr/>
          </p:nvSpPr>
          <p:spPr>
            <a:xfrm>
              <a:off x="51551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1" name="Google Shape;17911;p13"/>
            <p:cNvSpPr/>
            <p:nvPr/>
          </p:nvSpPr>
          <p:spPr>
            <a:xfrm>
              <a:off x="52566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2" name="Google Shape;17912;p13"/>
            <p:cNvSpPr/>
            <p:nvPr/>
          </p:nvSpPr>
          <p:spPr>
            <a:xfrm>
              <a:off x="53584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3" name="Google Shape;17913;p13"/>
            <p:cNvSpPr/>
            <p:nvPr/>
          </p:nvSpPr>
          <p:spPr>
            <a:xfrm>
              <a:off x="54599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4" name="Google Shape;17914;p13"/>
            <p:cNvSpPr/>
            <p:nvPr/>
          </p:nvSpPr>
          <p:spPr>
            <a:xfrm>
              <a:off x="55614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5" name="Google Shape;17915;p13"/>
            <p:cNvSpPr/>
            <p:nvPr/>
          </p:nvSpPr>
          <p:spPr>
            <a:xfrm>
              <a:off x="56629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6" name="Google Shape;17916;p13"/>
            <p:cNvSpPr/>
            <p:nvPr/>
          </p:nvSpPr>
          <p:spPr>
            <a:xfrm>
              <a:off x="57644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7" name="Google Shape;17917;p13"/>
            <p:cNvSpPr/>
            <p:nvPr/>
          </p:nvSpPr>
          <p:spPr>
            <a:xfrm>
              <a:off x="58662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8" name="Google Shape;17918;p13"/>
            <p:cNvSpPr/>
            <p:nvPr/>
          </p:nvSpPr>
          <p:spPr>
            <a:xfrm>
              <a:off x="59677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9" name="Google Shape;17919;p13"/>
            <p:cNvSpPr/>
            <p:nvPr/>
          </p:nvSpPr>
          <p:spPr>
            <a:xfrm>
              <a:off x="60692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0" name="Google Shape;17920;p13"/>
            <p:cNvSpPr/>
            <p:nvPr/>
          </p:nvSpPr>
          <p:spPr>
            <a:xfrm>
              <a:off x="61710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1" name="Google Shape;17921;p13"/>
            <p:cNvSpPr/>
            <p:nvPr/>
          </p:nvSpPr>
          <p:spPr>
            <a:xfrm>
              <a:off x="62725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2" name="Google Shape;17922;p13"/>
            <p:cNvSpPr/>
            <p:nvPr/>
          </p:nvSpPr>
          <p:spPr>
            <a:xfrm>
              <a:off x="63740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3" name="Google Shape;17923;p13"/>
            <p:cNvSpPr/>
            <p:nvPr/>
          </p:nvSpPr>
          <p:spPr>
            <a:xfrm>
              <a:off x="64755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4" name="Google Shape;17924;p13"/>
            <p:cNvSpPr/>
            <p:nvPr/>
          </p:nvSpPr>
          <p:spPr>
            <a:xfrm>
              <a:off x="6577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5" name="Google Shape;17925;p13"/>
            <p:cNvSpPr/>
            <p:nvPr/>
          </p:nvSpPr>
          <p:spPr>
            <a:xfrm>
              <a:off x="66788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6" name="Google Shape;17926;p13"/>
            <p:cNvSpPr/>
            <p:nvPr/>
          </p:nvSpPr>
          <p:spPr>
            <a:xfrm>
              <a:off x="6780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7" name="Google Shape;17927;p13"/>
            <p:cNvSpPr/>
            <p:nvPr/>
          </p:nvSpPr>
          <p:spPr>
            <a:xfrm>
              <a:off x="68818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1"/>
                  </a:moveTo>
                  <a:cubicBezTo>
                    <a:pt x="477" y="1"/>
                    <a:pt x="1" y="465"/>
                    <a:pt x="1" y="1048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8" name="Google Shape;17928;p13"/>
            <p:cNvSpPr/>
            <p:nvPr/>
          </p:nvSpPr>
          <p:spPr>
            <a:xfrm>
              <a:off x="69836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9" name="Google Shape;17929;p13"/>
            <p:cNvSpPr/>
            <p:nvPr/>
          </p:nvSpPr>
          <p:spPr>
            <a:xfrm>
              <a:off x="70851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0" name="Google Shape;17930;p13"/>
            <p:cNvSpPr/>
            <p:nvPr/>
          </p:nvSpPr>
          <p:spPr>
            <a:xfrm>
              <a:off x="71866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1" y="465"/>
                    <a:pt x="1" y="1048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1" name="Google Shape;17931;p13"/>
            <p:cNvSpPr/>
            <p:nvPr/>
          </p:nvSpPr>
          <p:spPr>
            <a:xfrm>
              <a:off x="72884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2" name="Google Shape;17932;p13"/>
            <p:cNvSpPr/>
            <p:nvPr/>
          </p:nvSpPr>
          <p:spPr>
            <a:xfrm>
              <a:off x="2792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8"/>
                  </a:cubicBezTo>
                  <a:cubicBezTo>
                    <a:pt x="2107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3" name="Google Shape;17933;p13"/>
            <p:cNvSpPr/>
            <p:nvPr/>
          </p:nvSpPr>
          <p:spPr>
            <a:xfrm>
              <a:off x="3807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4" name="Google Shape;17934;p13"/>
            <p:cNvSpPr/>
            <p:nvPr/>
          </p:nvSpPr>
          <p:spPr>
            <a:xfrm>
              <a:off x="4825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5" name="Google Shape;17935;p13"/>
            <p:cNvSpPr/>
            <p:nvPr/>
          </p:nvSpPr>
          <p:spPr>
            <a:xfrm>
              <a:off x="5840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6" name="Google Shape;17936;p13"/>
            <p:cNvSpPr/>
            <p:nvPr/>
          </p:nvSpPr>
          <p:spPr>
            <a:xfrm>
              <a:off x="6855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7" name="Google Shape;17937;p13"/>
            <p:cNvSpPr/>
            <p:nvPr/>
          </p:nvSpPr>
          <p:spPr>
            <a:xfrm>
              <a:off x="787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8" name="Google Shape;17938;p13"/>
            <p:cNvSpPr/>
            <p:nvPr/>
          </p:nvSpPr>
          <p:spPr>
            <a:xfrm>
              <a:off x="8888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9" name="Google Shape;17939;p13"/>
            <p:cNvSpPr/>
            <p:nvPr/>
          </p:nvSpPr>
          <p:spPr>
            <a:xfrm>
              <a:off x="990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0" name="Google Shape;17940;p13"/>
            <p:cNvSpPr/>
            <p:nvPr/>
          </p:nvSpPr>
          <p:spPr>
            <a:xfrm>
              <a:off x="10918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1" name="Google Shape;17941;p13"/>
            <p:cNvSpPr/>
            <p:nvPr/>
          </p:nvSpPr>
          <p:spPr>
            <a:xfrm>
              <a:off x="11936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2" name="Google Shape;17942;p13"/>
            <p:cNvSpPr/>
            <p:nvPr/>
          </p:nvSpPr>
          <p:spPr>
            <a:xfrm>
              <a:off x="12951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3" name="Google Shape;17943;p13"/>
            <p:cNvSpPr/>
            <p:nvPr/>
          </p:nvSpPr>
          <p:spPr>
            <a:xfrm>
              <a:off x="13966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4" name="Google Shape;17944;p13"/>
            <p:cNvSpPr/>
            <p:nvPr/>
          </p:nvSpPr>
          <p:spPr>
            <a:xfrm>
              <a:off x="14984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5" name="Google Shape;17945;p13"/>
            <p:cNvSpPr/>
            <p:nvPr/>
          </p:nvSpPr>
          <p:spPr>
            <a:xfrm>
              <a:off x="15999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6" name="Google Shape;17946;p13"/>
            <p:cNvSpPr/>
            <p:nvPr/>
          </p:nvSpPr>
          <p:spPr>
            <a:xfrm>
              <a:off x="17014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7" name="Google Shape;17947;p13"/>
            <p:cNvSpPr/>
            <p:nvPr/>
          </p:nvSpPr>
          <p:spPr>
            <a:xfrm>
              <a:off x="18029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8" name="Google Shape;17948;p13"/>
            <p:cNvSpPr/>
            <p:nvPr/>
          </p:nvSpPr>
          <p:spPr>
            <a:xfrm>
              <a:off x="19044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9" name="Google Shape;17949;p13"/>
            <p:cNvSpPr/>
            <p:nvPr/>
          </p:nvSpPr>
          <p:spPr>
            <a:xfrm>
              <a:off x="20062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0" name="Google Shape;17950;p13"/>
            <p:cNvSpPr/>
            <p:nvPr/>
          </p:nvSpPr>
          <p:spPr>
            <a:xfrm>
              <a:off x="21077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1" name="Google Shape;17951;p13"/>
            <p:cNvSpPr/>
            <p:nvPr/>
          </p:nvSpPr>
          <p:spPr>
            <a:xfrm>
              <a:off x="22092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2" name="Google Shape;17952;p13"/>
            <p:cNvSpPr/>
            <p:nvPr/>
          </p:nvSpPr>
          <p:spPr>
            <a:xfrm>
              <a:off x="23110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3" name="Google Shape;17953;p13"/>
            <p:cNvSpPr/>
            <p:nvPr/>
          </p:nvSpPr>
          <p:spPr>
            <a:xfrm>
              <a:off x="24125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4" name="Google Shape;17954;p13"/>
            <p:cNvSpPr/>
            <p:nvPr/>
          </p:nvSpPr>
          <p:spPr>
            <a:xfrm>
              <a:off x="25140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5" name="Google Shape;17955;p13"/>
            <p:cNvSpPr/>
            <p:nvPr/>
          </p:nvSpPr>
          <p:spPr>
            <a:xfrm>
              <a:off x="26155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6" name="Google Shape;17956;p13"/>
            <p:cNvSpPr/>
            <p:nvPr/>
          </p:nvSpPr>
          <p:spPr>
            <a:xfrm>
              <a:off x="2717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7" name="Google Shape;17957;p13"/>
            <p:cNvSpPr/>
            <p:nvPr/>
          </p:nvSpPr>
          <p:spPr>
            <a:xfrm>
              <a:off x="28188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8" name="Google Shape;17958;p13"/>
            <p:cNvSpPr/>
            <p:nvPr/>
          </p:nvSpPr>
          <p:spPr>
            <a:xfrm>
              <a:off x="2920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9" name="Google Shape;17959;p13"/>
            <p:cNvSpPr/>
            <p:nvPr/>
          </p:nvSpPr>
          <p:spPr>
            <a:xfrm>
              <a:off x="30218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0" name="Google Shape;17960;p13"/>
            <p:cNvSpPr/>
            <p:nvPr/>
          </p:nvSpPr>
          <p:spPr>
            <a:xfrm>
              <a:off x="31236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1" name="Google Shape;17961;p13"/>
            <p:cNvSpPr/>
            <p:nvPr/>
          </p:nvSpPr>
          <p:spPr>
            <a:xfrm>
              <a:off x="32251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2" name="Google Shape;17962;p13"/>
            <p:cNvSpPr/>
            <p:nvPr/>
          </p:nvSpPr>
          <p:spPr>
            <a:xfrm>
              <a:off x="33266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3" name="Google Shape;17963;p13"/>
            <p:cNvSpPr/>
            <p:nvPr/>
          </p:nvSpPr>
          <p:spPr>
            <a:xfrm>
              <a:off x="34284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4" name="Google Shape;17964;p13"/>
            <p:cNvSpPr/>
            <p:nvPr/>
          </p:nvSpPr>
          <p:spPr>
            <a:xfrm>
              <a:off x="35299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5" name="Google Shape;17965;p13"/>
            <p:cNvSpPr/>
            <p:nvPr/>
          </p:nvSpPr>
          <p:spPr>
            <a:xfrm>
              <a:off x="36314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6" name="Google Shape;17966;p13"/>
            <p:cNvSpPr/>
            <p:nvPr/>
          </p:nvSpPr>
          <p:spPr>
            <a:xfrm>
              <a:off x="37329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7" name="Google Shape;17967;p13"/>
            <p:cNvSpPr/>
            <p:nvPr/>
          </p:nvSpPr>
          <p:spPr>
            <a:xfrm>
              <a:off x="38347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8" name="Google Shape;17968;p13"/>
            <p:cNvSpPr/>
            <p:nvPr/>
          </p:nvSpPr>
          <p:spPr>
            <a:xfrm>
              <a:off x="39362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9" name="Google Shape;17969;p13"/>
            <p:cNvSpPr/>
            <p:nvPr/>
          </p:nvSpPr>
          <p:spPr>
            <a:xfrm>
              <a:off x="40377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0" name="Google Shape;17970;p13"/>
            <p:cNvSpPr/>
            <p:nvPr/>
          </p:nvSpPr>
          <p:spPr>
            <a:xfrm>
              <a:off x="41392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1" name="Google Shape;17971;p13"/>
            <p:cNvSpPr/>
            <p:nvPr/>
          </p:nvSpPr>
          <p:spPr>
            <a:xfrm>
              <a:off x="42407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2" name="Google Shape;17972;p13"/>
            <p:cNvSpPr/>
            <p:nvPr/>
          </p:nvSpPr>
          <p:spPr>
            <a:xfrm>
              <a:off x="43425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3" name="Google Shape;17973;p13"/>
            <p:cNvSpPr/>
            <p:nvPr/>
          </p:nvSpPr>
          <p:spPr>
            <a:xfrm>
              <a:off x="44440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4" name="Google Shape;17974;p13"/>
            <p:cNvSpPr/>
            <p:nvPr/>
          </p:nvSpPr>
          <p:spPr>
            <a:xfrm>
              <a:off x="45455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5" name="Google Shape;17975;p13"/>
            <p:cNvSpPr/>
            <p:nvPr/>
          </p:nvSpPr>
          <p:spPr>
            <a:xfrm>
              <a:off x="4647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6" name="Google Shape;17976;p13"/>
            <p:cNvSpPr/>
            <p:nvPr/>
          </p:nvSpPr>
          <p:spPr>
            <a:xfrm>
              <a:off x="47488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7" name="Google Shape;17977;p13"/>
            <p:cNvSpPr/>
            <p:nvPr/>
          </p:nvSpPr>
          <p:spPr>
            <a:xfrm>
              <a:off x="4850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8" name="Google Shape;17978;p13"/>
            <p:cNvSpPr/>
            <p:nvPr/>
          </p:nvSpPr>
          <p:spPr>
            <a:xfrm>
              <a:off x="49518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9" name="Google Shape;17979;p13"/>
            <p:cNvSpPr/>
            <p:nvPr/>
          </p:nvSpPr>
          <p:spPr>
            <a:xfrm>
              <a:off x="50536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0" name="Google Shape;17980;p13"/>
            <p:cNvSpPr/>
            <p:nvPr/>
          </p:nvSpPr>
          <p:spPr>
            <a:xfrm>
              <a:off x="51551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1" name="Google Shape;17981;p13"/>
            <p:cNvSpPr/>
            <p:nvPr/>
          </p:nvSpPr>
          <p:spPr>
            <a:xfrm>
              <a:off x="52566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2" name="Google Shape;17982;p13"/>
            <p:cNvSpPr/>
            <p:nvPr/>
          </p:nvSpPr>
          <p:spPr>
            <a:xfrm>
              <a:off x="53584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3" name="Google Shape;17983;p13"/>
            <p:cNvSpPr/>
            <p:nvPr/>
          </p:nvSpPr>
          <p:spPr>
            <a:xfrm>
              <a:off x="54599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4" name="Google Shape;17984;p13"/>
            <p:cNvSpPr/>
            <p:nvPr/>
          </p:nvSpPr>
          <p:spPr>
            <a:xfrm>
              <a:off x="55614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5" name="Google Shape;17985;p13"/>
            <p:cNvSpPr/>
            <p:nvPr/>
          </p:nvSpPr>
          <p:spPr>
            <a:xfrm>
              <a:off x="56629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6" name="Google Shape;17986;p13"/>
            <p:cNvSpPr/>
            <p:nvPr/>
          </p:nvSpPr>
          <p:spPr>
            <a:xfrm>
              <a:off x="57644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7" name="Google Shape;17987;p13"/>
            <p:cNvSpPr/>
            <p:nvPr/>
          </p:nvSpPr>
          <p:spPr>
            <a:xfrm>
              <a:off x="58662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8" name="Google Shape;17988;p13"/>
            <p:cNvSpPr/>
            <p:nvPr/>
          </p:nvSpPr>
          <p:spPr>
            <a:xfrm>
              <a:off x="59677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9" name="Google Shape;17989;p13"/>
            <p:cNvSpPr/>
            <p:nvPr/>
          </p:nvSpPr>
          <p:spPr>
            <a:xfrm>
              <a:off x="60692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0" name="Google Shape;17990;p13"/>
            <p:cNvSpPr/>
            <p:nvPr/>
          </p:nvSpPr>
          <p:spPr>
            <a:xfrm>
              <a:off x="61710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1" name="Google Shape;17991;p13"/>
            <p:cNvSpPr/>
            <p:nvPr/>
          </p:nvSpPr>
          <p:spPr>
            <a:xfrm>
              <a:off x="62725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2" name="Google Shape;17992;p13"/>
            <p:cNvSpPr/>
            <p:nvPr/>
          </p:nvSpPr>
          <p:spPr>
            <a:xfrm>
              <a:off x="63740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3" name="Google Shape;17993;p13"/>
            <p:cNvSpPr/>
            <p:nvPr/>
          </p:nvSpPr>
          <p:spPr>
            <a:xfrm>
              <a:off x="64755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4" name="Google Shape;17994;p13"/>
            <p:cNvSpPr/>
            <p:nvPr/>
          </p:nvSpPr>
          <p:spPr>
            <a:xfrm>
              <a:off x="6577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5" name="Google Shape;17995;p13"/>
            <p:cNvSpPr/>
            <p:nvPr/>
          </p:nvSpPr>
          <p:spPr>
            <a:xfrm>
              <a:off x="66788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6" name="Google Shape;17996;p13"/>
            <p:cNvSpPr/>
            <p:nvPr/>
          </p:nvSpPr>
          <p:spPr>
            <a:xfrm>
              <a:off x="6780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7" name="Google Shape;17997;p13"/>
            <p:cNvSpPr/>
            <p:nvPr/>
          </p:nvSpPr>
          <p:spPr>
            <a:xfrm>
              <a:off x="68818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1" y="465"/>
                    <a:pt x="1" y="1048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8" name="Google Shape;17998;p13"/>
            <p:cNvSpPr/>
            <p:nvPr/>
          </p:nvSpPr>
          <p:spPr>
            <a:xfrm>
              <a:off x="69836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9" name="Google Shape;17999;p13"/>
            <p:cNvSpPr/>
            <p:nvPr/>
          </p:nvSpPr>
          <p:spPr>
            <a:xfrm>
              <a:off x="70851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0" name="Google Shape;18000;p13"/>
            <p:cNvSpPr/>
            <p:nvPr/>
          </p:nvSpPr>
          <p:spPr>
            <a:xfrm>
              <a:off x="71866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1" y="465"/>
                    <a:pt x="1" y="1048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1" name="Google Shape;18001;p13"/>
            <p:cNvSpPr/>
            <p:nvPr/>
          </p:nvSpPr>
          <p:spPr>
            <a:xfrm>
              <a:off x="72884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2" name="Google Shape;18002;p13"/>
            <p:cNvSpPr/>
            <p:nvPr/>
          </p:nvSpPr>
          <p:spPr>
            <a:xfrm>
              <a:off x="2792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9"/>
                  </a:cubicBezTo>
                  <a:cubicBezTo>
                    <a:pt x="2107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3" name="Google Shape;18003;p13"/>
            <p:cNvSpPr/>
            <p:nvPr/>
          </p:nvSpPr>
          <p:spPr>
            <a:xfrm>
              <a:off x="3807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4" name="Google Shape;18004;p13"/>
            <p:cNvSpPr/>
            <p:nvPr/>
          </p:nvSpPr>
          <p:spPr>
            <a:xfrm>
              <a:off x="4825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5" name="Google Shape;18005;p13"/>
            <p:cNvSpPr/>
            <p:nvPr/>
          </p:nvSpPr>
          <p:spPr>
            <a:xfrm>
              <a:off x="5840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6" name="Google Shape;18006;p13"/>
            <p:cNvSpPr/>
            <p:nvPr/>
          </p:nvSpPr>
          <p:spPr>
            <a:xfrm>
              <a:off x="6855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7" name="Google Shape;18007;p13"/>
            <p:cNvSpPr/>
            <p:nvPr/>
          </p:nvSpPr>
          <p:spPr>
            <a:xfrm>
              <a:off x="787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8" name="Google Shape;18008;p13"/>
            <p:cNvSpPr/>
            <p:nvPr/>
          </p:nvSpPr>
          <p:spPr>
            <a:xfrm>
              <a:off x="8888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9" name="Google Shape;18009;p13"/>
            <p:cNvSpPr/>
            <p:nvPr/>
          </p:nvSpPr>
          <p:spPr>
            <a:xfrm>
              <a:off x="990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0" name="Google Shape;18010;p13"/>
            <p:cNvSpPr/>
            <p:nvPr/>
          </p:nvSpPr>
          <p:spPr>
            <a:xfrm>
              <a:off x="10918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1" name="Google Shape;18011;p13"/>
            <p:cNvSpPr/>
            <p:nvPr/>
          </p:nvSpPr>
          <p:spPr>
            <a:xfrm>
              <a:off x="11936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2" name="Google Shape;18012;p13"/>
            <p:cNvSpPr/>
            <p:nvPr/>
          </p:nvSpPr>
          <p:spPr>
            <a:xfrm>
              <a:off x="12951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3" name="Google Shape;18013;p13"/>
            <p:cNvSpPr/>
            <p:nvPr/>
          </p:nvSpPr>
          <p:spPr>
            <a:xfrm>
              <a:off x="13966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4" name="Google Shape;18014;p13"/>
            <p:cNvSpPr/>
            <p:nvPr/>
          </p:nvSpPr>
          <p:spPr>
            <a:xfrm>
              <a:off x="14984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5" name="Google Shape;18015;p13"/>
            <p:cNvSpPr/>
            <p:nvPr/>
          </p:nvSpPr>
          <p:spPr>
            <a:xfrm>
              <a:off x="15999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6" name="Google Shape;18016;p13"/>
            <p:cNvSpPr/>
            <p:nvPr/>
          </p:nvSpPr>
          <p:spPr>
            <a:xfrm>
              <a:off x="17014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7" name="Google Shape;18017;p13"/>
            <p:cNvSpPr/>
            <p:nvPr/>
          </p:nvSpPr>
          <p:spPr>
            <a:xfrm>
              <a:off x="18029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8" name="Google Shape;18018;p13"/>
            <p:cNvSpPr/>
            <p:nvPr/>
          </p:nvSpPr>
          <p:spPr>
            <a:xfrm>
              <a:off x="19044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9" name="Google Shape;18019;p13"/>
            <p:cNvSpPr/>
            <p:nvPr/>
          </p:nvSpPr>
          <p:spPr>
            <a:xfrm>
              <a:off x="20062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0" name="Google Shape;18020;p13"/>
            <p:cNvSpPr/>
            <p:nvPr/>
          </p:nvSpPr>
          <p:spPr>
            <a:xfrm>
              <a:off x="21077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1" name="Google Shape;18021;p13"/>
            <p:cNvSpPr/>
            <p:nvPr/>
          </p:nvSpPr>
          <p:spPr>
            <a:xfrm>
              <a:off x="22092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2" name="Google Shape;18022;p13"/>
            <p:cNvSpPr/>
            <p:nvPr/>
          </p:nvSpPr>
          <p:spPr>
            <a:xfrm>
              <a:off x="23110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3" name="Google Shape;18023;p13"/>
            <p:cNvSpPr/>
            <p:nvPr/>
          </p:nvSpPr>
          <p:spPr>
            <a:xfrm>
              <a:off x="24125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4" name="Google Shape;18024;p13"/>
            <p:cNvSpPr/>
            <p:nvPr/>
          </p:nvSpPr>
          <p:spPr>
            <a:xfrm>
              <a:off x="25140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5" name="Google Shape;18025;p13"/>
            <p:cNvSpPr/>
            <p:nvPr/>
          </p:nvSpPr>
          <p:spPr>
            <a:xfrm>
              <a:off x="26155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6" name="Google Shape;18026;p13"/>
            <p:cNvSpPr/>
            <p:nvPr/>
          </p:nvSpPr>
          <p:spPr>
            <a:xfrm>
              <a:off x="2717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7" name="Google Shape;18027;p13"/>
            <p:cNvSpPr/>
            <p:nvPr/>
          </p:nvSpPr>
          <p:spPr>
            <a:xfrm>
              <a:off x="28188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8" name="Google Shape;18028;p13"/>
            <p:cNvSpPr/>
            <p:nvPr/>
          </p:nvSpPr>
          <p:spPr>
            <a:xfrm>
              <a:off x="2920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9" name="Google Shape;18029;p13"/>
            <p:cNvSpPr/>
            <p:nvPr/>
          </p:nvSpPr>
          <p:spPr>
            <a:xfrm>
              <a:off x="30218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0" name="Google Shape;18030;p13"/>
            <p:cNvSpPr/>
            <p:nvPr/>
          </p:nvSpPr>
          <p:spPr>
            <a:xfrm>
              <a:off x="31236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1" name="Google Shape;18031;p13"/>
            <p:cNvSpPr/>
            <p:nvPr/>
          </p:nvSpPr>
          <p:spPr>
            <a:xfrm>
              <a:off x="32251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2" name="Google Shape;18032;p13"/>
            <p:cNvSpPr/>
            <p:nvPr/>
          </p:nvSpPr>
          <p:spPr>
            <a:xfrm>
              <a:off x="33266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3" name="Google Shape;18033;p13"/>
            <p:cNvSpPr/>
            <p:nvPr/>
          </p:nvSpPr>
          <p:spPr>
            <a:xfrm>
              <a:off x="34284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4" name="Google Shape;18034;p13"/>
            <p:cNvSpPr/>
            <p:nvPr/>
          </p:nvSpPr>
          <p:spPr>
            <a:xfrm>
              <a:off x="35299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5" name="Google Shape;18035;p13"/>
            <p:cNvSpPr/>
            <p:nvPr/>
          </p:nvSpPr>
          <p:spPr>
            <a:xfrm>
              <a:off x="36314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6" name="Google Shape;18036;p13"/>
            <p:cNvSpPr/>
            <p:nvPr/>
          </p:nvSpPr>
          <p:spPr>
            <a:xfrm>
              <a:off x="37329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7" name="Google Shape;18037;p13"/>
            <p:cNvSpPr/>
            <p:nvPr/>
          </p:nvSpPr>
          <p:spPr>
            <a:xfrm>
              <a:off x="38347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8" name="Google Shape;18038;p13"/>
            <p:cNvSpPr/>
            <p:nvPr/>
          </p:nvSpPr>
          <p:spPr>
            <a:xfrm>
              <a:off x="39362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9" name="Google Shape;18039;p13"/>
            <p:cNvSpPr/>
            <p:nvPr/>
          </p:nvSpPr>
          <p:spPr>
            <a:xfrm>
              <a:off x="40377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0" name="Google Shape;18040;p13"/>
            <p:cNvSpPr/>
            <p:nvPr/>
          </p:nvSpPr>
          <p:spPr>
            <a:xfrm>
              <a:off x="41392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1" name="Google Shape;18041;p13"/>
            <p:cNvSpPr/>
            <p:nvPr/>
          </p:nvSpPr>
          <p:spPr>
            <a:xfrm>
              <a:off x="42407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2" name="Google Shape;18042;p13"/>
            <p:cNvSpPr/>
            <p:nvPr/>
          </p:nvSpPr>
          <p:spPr>
            <a:xfrm>
              <a:off x="43425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3" name="Google Shape;18043;p13"/>
            <p:cNvSpPr/>
            <p:nvPr/>
          </p:nvSpPr>
          <p:spPr>
            <a:xfrm>
              <a:off x="44440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4" name="Google Shape;18044;p13"/>
            <p:cNvSpPr/>
            <p:nvPr/>
          </p:nvSpPr>
          <p:spPr>
            <a:xfrm>
              <a:off x="45455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5" name="Google Shape;18045;p13"/>
            <p:cNvSpPr/>
            <p:nvPr/>
          </p:nvSpPr>
          <p:spPr>
            <a:xfrm>
              <a:off x="4647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6" name="Google Shape;18046;p13"/>
            <p:cNvSpPr/>
            <p:nvPr/>
          </p:nvSpPr>
          <p:spPr>
            <a:xfrm>
              <a:off x="47488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7" name="Google Shape;18047;p13"/>
            <p:cNvSpPr/>
            <p:nvPr/>
          </p:nvSpPr>
          <p:spPr>
            <a:xfrm>
              <a:off x="4850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8" name="Google Shape;18048;p13"/>
            <p:cNvSpPr/>
            <p:nvPr/>
          </p:nvSpPr>
          <p:spPr>
            <a:xfrm>
              <a:off x="49518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9" name="Google Shape;18049;p13"/>
            <p:cNvSpPr/>
            <p:nvPr/>
          </p:nvSpPr>
          <p:spPr>
            <a:xfrm>
              <a:off x="50536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0" name="Google Shape;18050;p13"/>
            <p:cNvSpPr/>
            <p:nvPr/>
          </p:nvSpPr>
          <p:spPr>
            <a:xfrm>
              <a:off x="51551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1" name="Google Shape;18051;p13"/>
            <p:cNvSpPr/>
            <p:nvPr/>
          </p:nvSpPr>
          <p:spPr>
            <a:xfrm>
              <a:off x="52566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2" name="Google Shape;18052;p13"/>
            <p:cNvSpPr/>
            <p:nvPr/>
          </p:nvSpPr>
          <p:spPr>
            <a:xfrm>
              <a:off x="53584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3" name="Google Shape;18053;p13"/>
            <p:cNvSpPr/>
            <p:nvPr/>
          </p:nvSpPr>
          <p:spPr>
            <a:xfrm>
              <a:off x="54599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4" name="Google Shape;18054;p13"/>
            <p:cNvSpPr/>
            <p:nvPr/>
          </p:nvSpPr>
          <p:spPr>
            <a:xfrm>
              <a:off x="55614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5" name="Google Shape;18055;p13"/>
            <p:cNvSpPr/>
            <p:nvPr/>
          </p:nvSpPr>
          <p:spPr>
            <a:xfrm>
              <a:off x="56629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6" name="Google Shape;18056;p13"/>
            <p:cNvSpPr/>
            <p:nvPr/>
          </p:nvSpPr>
          <p:spPr>
            <a:xfrm>
              <a:off x="57644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7" name="Google Shape;18057;p13"/>
            <p:cNvSpPr/>
            <p:nvPr/>
          </p:nvSpPr>
          <p:spPr>
            <a:xfrm>
              <a:off x="58662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8" name="Google Shape;18058;p13"/>
            <p:cNvSpPr/>
            <p:nvPr/>
          </p:nvSpPr>
          <p:spPr>
            <a:xfrm>
              <a:off x="59677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9" name="Google Shape;18059;p13"/>
            <p:cNvSpPr/>
            <p:nvPr/>
          </p:nvSpPr>
          <p:spPr>
            <a:xfrm>
              <a:off x="60692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0" name="Google Shape;18060;p13"/>
            <p:cNvSpPr/>
            <p:nvPr/>
          </p:nvSpPr>
          <p:spPr>
            <a:xfrm>
              <a:off x="61710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1" name="Google Shape;18061;p13"/>
            <p:cNvSpPr/>
            <p:nvPr/>
          </p:nvSpPr>
          <p:spPr>
            <a:xfrm>
              <a:off x="62725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2" name="Google Shape;18062;p13"/>
            <p:cNvSpPr/>
            <p:nvPr/>
          </p:nvSpPr>
          <p:spPr>
            <a:xfrm>
              <a:off x="63740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3" name="Google Shape;18063;p13"/>
            <p:cNvSpPr/>
            <p:nvPr/>
          </p:nvSpPr>
          <p:spPr>
            <a:xfrm>
              <a:off x="64755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4" name="Google Shape;18064;p13"/>
            <p:cNvSpPr/>
            <p:nvPr/>
          </p:nvSpPr>
          <p:spPr>
            <a:xfrm>
              <a:off x="6577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5" name="Google Shape;18065;p13"/>
            <p:cNvSpPr/>
            <p:nvPr/>
          </p:nvSpPr>
          <p:spPr>
            <a:xfrm>
              <a:off x="66788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6" name="Google Shape;18066;p13"/>
            <p:cNvSpPr/>
            <p:nvPr/>
          </p:nvSpPr>
          <p:spPr>
            <a:xfrm>
              <a:off x="6780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7" name="Google Shape;18067;p13"/>
            <p:cNvSpPr/>
            <p:nvPr/>
          </p:nvSpPr>
          <p:spPr>
            <a:xfrm>
              <a:off x="68818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1" y="477"/>
                    <a:pt x="1" y="1049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8" name="Google Shape;18068;p13"/>
            <p:cNvSpPr/>
            <p:nvPr/>
          </p:nvSpPr>
          <p:spPr>
            <a:xfrm>
              <a:off x="69836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9" name="Google Shape;18069;p13"/>
            <p:cNvSpPr/>
            <p:nvPr/>
          </p:nvSpPr>
          <p:spPr>
            <a:xfrm>
              <a:off x="70851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0" name="Google Shape;18070;p13"/>
            <p:cNvSpPr/>
            <p:nvPr/>
          </p:nvSpPr>
          <p:spPr>
            <a:xfrm>
              <a:off x="71866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1" y="477"/>
                    <a:pt x="1" y="1049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1" name="Google Shape;18071;p13"/>
            <p:cNvSpPr/>
            <p:nvPr/>
          </p:nvSpPr>
          <p:spPr>
            <a:xfrm>
              <a:off x="72884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2" name="Google Shape;18072;p13"/>
            <p:cNvSpPr/>
            <p:nvPr/>
          </p:nvSpPr>
          <p:spPr>
            <a:xfrm>
              <a:off x="2792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9"/>
                  </a:cubicBezTo>
                  <a:cubicBezTo>
                    <a:pt x="2107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3" name="Google Shape;18073;p13"/>
            <p:cNvSpPr/>
            <p:nvPr/>
          </p:nvSpPr>
          <p:spPr>
            <a:xfrm>
              <a:off x="3807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4" name="Google Shape;18074;p13"/>
            <p:cNvSpPr/>
            <p:nvPr/>
          </p:nvSpPr>
          <p:spPr>
            <a:xfrm>
              <a:off x="4825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5" name="Google Shape;18075;p13"/>
            <p:cNvSpPr/>
            <p:nvPr/>
          </p:nvSpPr>
          <p:spPr>
            <a:xfrm>
              <a:off x="5840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6" name="Google Shape;18076;p13"/>
            <p:cNvSpPr/>
            <p:nvPr/>
          </p:nvSpPr>
          <p:spPr>
            <a:xfrm>
              <a:off x="6855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7" name="Google Shape;18077;p13"/>
            <p:cNvSpPr/>
            <p:nvPr/>
          </p:nvSpPr>
          <p:spPr>
            <a:xfrm>
              <a:off x="787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8" name="Google Shape;18078;p13"/>
            <p:cNvSpPr/>
            <p:nvPr/>
          </p:nvSpPr>
          <p:spPr>
            <a:xfrm>
              <a:off x="8888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9" name="Google Shape;18079;p13"/>
            <p:cNvSpPr/>
            <p:nvPr/>
          </p:nvSpPr>
          <p:spPr>
            <a:xfrm>
              <a:off x="990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0" name="Google Shape;18080;p13"/>
            <p:cNvSpPr/>
            <p:nvPr/>
          </p:nvSpPr>
          <p:spPr>
            <a:xfrm>
              <a:off x="10918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1" name="Google Shape;18081;p13"/>
            <p:cNvSpPr/>
            <p:nvPr/>
          </p:nvSpPr>
          <p:spPr>
            <a:xfrm>
              <a:off x="11936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2" name="Google Shape;18082;p13"/>
            <p:cNvSpPr/>
            <p:nvPr/>
          </p:nvSpPr>
          <p:spPr>
            <a:xfrm>
              <a:off x="12951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3" name="Google Shape;18083;p13"/>
            <p:cNvSpPr/>
            <p:nvPr/>
          </p:nvSpPr>
          <p:spPr>
            <a:xfrm>
              <a:off x="13966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4" name="Google Shape;18084;p13"/>
            <p:cNvSpPr/>
            <p:nvPr/>
          </p:nvSpPr>
          <p:spPr>
            <a:xfrm>
              <a:off x="14984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5" name="Google Shape;18085;p13"/>
            <p:cNvSpPr/>
            <p:nvPr/>
          </p:nvSpPr>
          <p:spPr>
            <a:xfrm>
              <a:off x="15999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6" name="Google Shape;18086;p13"/>
            <p:cNvSpPr/>
            <p:nvPr/>
          </p:nvSpPr>
          <p:spPr>
            <a:xfrm>
              <a:off x="17014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7" name="Google Shape;18087;p13"/>
            <p:cNvSpPr/>
            <p:nvPr/>
          </p:nvSpPr>
          <p:spPr>
            <a:xfrm>
              <a:off x="18029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8" name="Google Shape;18088;p13"/>
            <p:cNvSpPr/>
            <p:nvPr/>
          </p:nvSpPr>
          <p:spPr>
            <a:xfrm>
              <a:off x="19044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9" name="Google Shape;18089;p13"/>
            <p:cNvSpPr/>
            <p:nvPr/>
          </p:nvSpPr>
          <p:spPr>
            <a:xfrm>
              <a:off x="20062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0" name="Google Shape;18090;p13"/>
            <p:cNvSpPr/>
            <p:nvPr/>
          </p:nvSpPr>
          <p:spPr>
            <a:xfrm>
              <a:off x="21077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1" name="Google Shape;18091;p13"/>
            <p:cNvSpPr/>
            <p:nvPr/>
          </p:nvSpPr>
          <p:spPr>
            <a:xfrm>
              <a:off x="22092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2" name="Google Shape;18092;p13"/>
            <p:cNvSpPr/>
            <p:nvPr/>
          </p:nvSpPr>
          <p:spPr>
            <a:xfrm>
              <a:off x="23110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3" name="Google Shape;18093;p13"/>
            <p:cNvSpPr/>
            <p:nvPr/>
          </p:nvSpPr>
          <p:spPr>
            <a:xfrm>
              <a:off x="24125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4" name="Google Shape;18094;p13"/>
            <p:cNvSpPr/>
            <p:nvPr/>
          </p:nvSpPr>
          <p:spPr>
            <a:xfrm>
              <a:off x="25140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5" name="Google Shape;18095;p13"/>
            <p:cNvSpPr/>
            <p:nvPr/>
          </p:nvSpPr>
          <p:spPr>
            <a:xfrm>
              <a:off x="26155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6" name="Google Shape;18096;p13"/>
            <p:cNvSpPr/>
            <p:nvPr/>
          </p:nvSpPr>
          <p:spPr>
            <a:xfrm>
              <a:off x="2717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7" name="Google Shape;18097;p13"/>
            <p:cNvSpPr/>
            <p:nvPr/>
          </p:nvSpPr>
          <p:spPr>
            <a:xfrm>
              <a:off x="28188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8" name="Google Shape;18098;p13"/>
            <p:cNvSpPr/>
            <p:nvPr/>
          </p:nvSpPr>
          <p:spPr>
            <a:xfrm>
              <a:off x="2920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9" name="Google Shape;18099;p13"/>
            <p:cNvSpPr/>
            <p:nvPr/>
          </p:nvSpPr>
          <p:spPr>
            <a:xfrm>
              <a:off x="30218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0" name="Google Shape;18100;p13"/>
            <p:cNvSpPr/>
            <p:nvPr/>
          </p:nvSpPr>
          <p:spPr>
            <a:xfrm>
              <a:off x="31236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1" name="Google Shape;18101;p13"/>
            <p:cNvSpPr/>
            <p:nvPr/>
          </p:nvSpPr>
          <p:spPr>
            <a:xfrm>
              <a:off x="32251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2" name="Google Shape;18102;p13"/>
            <p:cNvSpPr/>
            <p:nvPr/>
          </p:nvSpPr>
          <p:spPr>
            <a:xfrm>
              <a:off x="33266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3" name="Google Shape;18103;p13"/>
            <p:cNvSpPr/>
            <p:nvPr/>
          </p:nvSpPr>
          <p:spPr>
            <a:xfrm>
              <a:off x="34284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4" name="Google Shape;18104;p13"/>
            <p:cNvSpPr/>
            <p:nvPr/>
          </p:nvSpPr>
          <p:spPr>
            <a:xfrm>
              <a:off x="35299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5" name="Google Shape;18105;p13"/>
            <p:cNvSpPr/>
            <p:nvPr/>
          </p:nvSpPr>
          <p:spPr>
            <a:xfrm>
              <a:off x="36314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6" name="Google Shape;18106;p13"/>
            <p:cNvSpPr/>
            <p:nvPr/>
          </p:nvSpPr>
          <p:spPr>
            <a:xfrm>
              <a:off x="37329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7" name="Google Shape;18107;p13"/>
            <p:cNvSpPr/>
            <p:nvPr/>
          </p:nvSpPr>
          <p:spPr>
            <a:xfrm>
              <a:off x="38347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8" name="Google Shape;18108;p13"/>
            <p:cNvSpPr/>
            <p:nvPr/>
          </p:nvSpPr>
          <p:spPr>
            <a:xfrm>
              <a:off x="39362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9" name="Google Shape;18109;p13"/>
            <p:cNvSpPr/>
            <p:nvPr/>
          </p:nvSpPr>
          <p:spPr>
            <a:xfrm>
              <a:off x="40377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0" name="Google Shape;18110;p13"/>
            <p:cNvSpPr/>
            <p:nvPr/>
          </p:nvSpPr>
          <p:spPr>
            <a:xfrm>
              <a:off x="41392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1" name="Google Shape;18111;p13"/>
            <p:cNvSpPr/>
            <p:nvPr/>
          </p:nvSpPr>
          <p:spPr>
            <a:xfrm>
              <a:off x="42407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2" name="Google Shape;18112;p13"/>
            <p:cNvSpPr/>
            <p:nvPr/>
          </p:nvSpPr>
          <p:spPr>
            <a:xfrm>
              <a:off x="43425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3" name="Google Shape;18113;p13"/>
            <p:cNvSpPr/>
            <p:nvPr/>
          </p:nvSpPr>
          <p:spPr>
            <a:xfrm>
              <a:off x="44440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4" name="Google Shape;18114;p13"/>
            <p:cNvSpPr/>
            <p:nvPr/>
          </p:nvSpPr>
          <p:spPr>
            <a:xfrm>
              <a:off x="45455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5" name="Google Shape;18115;p13"/>
            <p:cNvSpPr/>
            <p:nvPr/>
          </p:nvSpPr>
          <p:spPr>
            <a:xfrm>
              <a:off x="4647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6" name="Google Shape;18116;p13"/>
            <p:cNvSpPr/>
            <p:nvPr/>
          </p:nvSpPr>
          <p:spPr>
            <a:xfrm>
              <a:off x="47488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7" name="Google Shape;18117;p13"/>
            <p:cNvSpPr/>
            <p:nvPr/>
          </p:nvSpPr>
          <p:spPr>
            <a:xfrm>
              <a:off x="4850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8" name="Google Shape;18118;p13"/>
            <p:cNvSpPr/>
            <p:nvPr/>
          </p:nvSpPr>
          <p:spPr>
            <a:xfrm>
              <a:off x="49518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9" name="Google Shape;18119;p13"/>
            <p:cNvSpPr/>
            <p:nvPr/>
          </p:nvSpPr>
          <p:spPr>
            <a:xfrm>
              <a:off x="50536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0" name="Google Shape;18120;p13"/>
            <p:cNvSpPr/>
            <p:nvPr/>
          </p:nvSpPr>
          <p:spPr>
            <a:xfrm>
              <a:off x="51551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1" name="Google Shape;18121;p13"/>
            <p:cNvSpPr/>
            <p:nvPr/>
          </p:nvSpPr>
          <p:spPr>
            <a:xfrm>
              <a:off x="52566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2" name="Google Shape;18122;p13"/>
            <p:cNvSpPr/>
            <p:nvPr/>
          </p:nvSpPr>
          <p:spPr>
            <a:xfrm>
              <a:off x="53584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3" name="Google Shape;18123;p13"/>
            <p:cNvSpPr/>
            <p:nvPr/>
          </p:nvSpPr>
          <p:spPr>
            <a:xfrm>
              <a:off x="54599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4" name="Google Shape;18124;p13"/>
            <p:cNvSpPr/>
            <p:nvPr/>
          </p:nvSpPr>
          <p:spPr>
            <a:xfrm>
              <a:off x="55614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5" name="Google Shape;18125;p13"/>
            <p:cNvSpPr/>
            <p:nvPr/>
          </p:nvSpPr>
          <p:spPr>
            <a:xfrm>
              <a:off x="56629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6" name="Google Shape;18126;p13"/>
            <p:cNvSpPr/>
            <p:nvPr/>
          </p:nvSpPr>
          <p:spPr>
            <a:xfrm>
              <a:off x="57644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7" name="Google Shape;18127;p13"/>
            <p:cNvSpPr/>
            <p:nvPr/>
          </p:nvSpPr>
          <p:spPr>
            <a:xfrm>
              <a:off x="58662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8" name="Google Shape;18128;p13"/>
            <p:cNvSpPr/>
            <p:nvPr/>
          </p:nvSpPr>
          <p:spPr>
            <a:xfrm>
              <a:off x="59677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9" name="Google Shape;18129;p13"/>
            <p:cNvSpPr/>
            <p:nvPr/>
          </p:nvSpPr>
          <p:spPr>
            <a:xfrm>
              <a:off x="60692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0" name="Google Shape;18130;p13"/>
            <p:cNvSpPr/>
            <p:nvPr/>
          </p:nvSpPr>
          <p:spPr>
            <a:xfrm>
              <a:off x="61710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1" name="Google Shape;18131;p13"/>
            <p:cNvSpPr/>
            <p:nvPr/>
          </p:nvSpPr>
          <p:spPr>
            <a:xfrm>
              <a:off x="62725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2" name="Google Shape;18132;p13"/>
            <p:cNvSpPr/>
            <p:nvPr/>
          </p:nvSpPr>
          <p:spPr>
            <a:xfrm>
              <a:off x="63740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3" name="Google Shape;18133;p13"/>
            <p:cNvSpPr/>
            <p:nvPr/>
          </p:nvSpPr>
          <p:spPr>
            <a:xfrm>
              <a:off x="64755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4" name="Google Shape;18134;p13"/>
            <p:cNvSpPr/>
            <p:nvPr/>
          </p:nvSpPr>
          <p:spPr>
            <a:xfrm>
              <a:off x="6577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5" name="Google Shape;18135;p13"/>
            <p:cNvSpPr/>
            <p:nvPr/>
          </p:nvSpPr>
          <p:spPr>
            <a:xfrm>
              <a:off x="66788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6" name="Google Shape;18136;p13"/>
            <p:cNvSpPr/>
            <p:nvPr/>
          </p:nvSpPr>
          <p:spPr>
            <a:xfrm>
              <a:off x="6780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7" name="Google Shape;18137;p13"/>
            <p:cNvSpPr/>
            <p:nvPr/>
          </p:nvSpPr>
          <p:spPr>
            <a:xfrm>
              <a:off x="68818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1" y="477"/>
                    <a:pt x="1" y="1049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8" name="Google Shape;18138;p13"/>
            <p:cNvSpPr/>
            <p:nvPr/>
          </p:nvSpPr>
          <p:spPr>
            <a:xfrm>
              <a:off x="69836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9" name="Google Shape;18139;p13"/>
            <p:cNvSpPr/>
            <p:nvPr/>
          </p:nvSpPr>
          <p:spPr>
            <a:xfrm>
              <a:off x="70851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0" name="Google Shape;18140;p13"/>
            <p:cNvSpPr/>
            <p:nvPr/>
          </p:nvSpPr>
          <p:spPr>
            <a:xfrm>
              <a:off x="71866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1" y="477"/>
                    <a:pt x="1" y="1049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1" name="Google Shape;18141;p13"/>
            <p:cNvSpPr/>
            <p:nvPr/>
          </p:nvSpPr>
          <p:spPr>
            <a:xfrm>
              <a:off x="72884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2" name="Google Shape;18142;p13"/>
            <p:cNvSpPr/>
            <p:nvPr/>
          </p:nvSpPr>
          <p:spPr>
            <a:xfrm>
              <a:off x="2792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107" y="1631"/>
                    <a:pt x="2107" y="1048"/>
                  </a:cubicBezTo>
                  <a:cubicBezTo>
                    <a:pt x="2107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3" name="Google Shape;18143;p13"/>
            <p:cNvSpPr/>
            <p:nvPr/>
          </p:nvSpPr>
          <p:spPr>
            <a:xfrm>
              <a:off x="3807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60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4" name="Google Shape;18144;p13"/>
            <p:cNvSpPr/>
            <p:nvPr/>
          </p:nvSpPr>
          <p:spPr>
            <a:xfrm>
              <a:off x="4825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5" name="Google Shape;18145;p13"/>
            <p:cNvSpPr/>
            <p:nvPr/>
          </p:nvSpPr>
          <p:spPr>
            <a:xfrm>
              <a:off x="5840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6" name="Google Shape;18146;p13"/>
            <p:cNvSpPr/>
            <p:nvPr/>
          </p:nvSpPr>
          <p:spPr>
            <a:xfrm>
              <a:off x="6855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7" name="Google Shape;18147;p13"/>
            <p:cNvSpPr/>
            <p:nvPr/>
          </p:nvSpPr>
          <p:spPr>
            <a:xfrm>
              <a:off x="787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8" name="Google Shape;18148;p13"/>
            <p:cNvSpPr/>
            <p:nvPr/>
          </p:nvSpPr>
          <p:spPr>
            <a:xfrm>
              <a:off x="8888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9" name="Google Shape;18149;p13"/>
            <p:cNvSpPr/>
            <p:nvPr/>
          </p:nvSpPr>
          <p:spPr>
            <a:xfrm>
              <a:off x="990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0" name="Google Shape;18150;p13"/>
            <p:cNvSpPr/>
            <p:nvPr/>
          </p:nvSpPr>
          <p:spPr>
            <a:xfrm>
              <a:off x="10918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60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1" name="Google Shape;18151;p13"/>
            <p:cNvSpPr/>
            <p:nvPr/>
          </p:nvSpPr>
          <p:spPr>
            <a:xfrm>
              <a:off x="11936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2" name="Google Shape;18152;p13"/>
            <p:cNvSpPr/>
            <p:nvPr/>
          </p:nvSpPr>
          <p:spPr>
            <a:xfrm>
              <a:off x="12951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3" name="Google Shape;18153;p13"/>
            <p:cNvSpPr/>
            <p:nvPr/>
          </p:nvSpPr>
          <p:spPr>
            <a:xfrm>
              <a:off x="13966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4" name="Google Shape;18154;p13"/>
            <p:cNvSpPr/>
            <p:nvPr/>
          </p:nvSpPr>
          <p:spPr>
            <a:xfrm>
              <a:off x="14984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5" name="Google Shape;18155;p13"/>
            <p:cNvSpPr/>
            <p:nvPr/>
          </p:nvSpPr>
          <p:spPr>
            <a:xfrm>
              <a:off x="15999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6" name="Google Shape;18156;p13"/>
            <p:cNvSpPr/>
            <p:nvPr/>
          </p:nvSpPr>
          <p:spPr>
            <a:xfrm>
              <a:off x="17014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7" name="Google Shape;18157;p13"/>
            <p:cNvSpPr/>
            <p:nvPr/>
          </p:nvSpPr>
          <p:spPr>
            <a:xfrm>
              <a:off x="18029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8" name="Google Shape;18158;p13"/>
            <p:cNvSpPr/>
            <p:nvPr/>
          </p:nvSpPr>
          <p:spPr>
            <a:xfrm>
              <a:off x="19044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60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9" name="Google Shape;18159;p13"/>
            <p:cNvSpPr/>
            <p:nvPr/>
          </p:nvSpPr>
          <p:spPr>
            <a:xfrm>
              <a:off x="20062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0" name="Google Shape;18160;p13"/>
            <p:cNvSpPr/>
            <p:nvPr/>
          </p:nvSpPr>
          <p:spPr>
            <a:xfrm>
              <a:off x="21077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1" name="Google Shape;18161;p13"/>
            <p:cNvSpPr/>
            <p:nvPr/>
          </p:nvSpPr>
          <p:spPr>
            <a:xfrm>
              <a:off x="22092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2" name="Google Shape;18162;p13"/>
            <p:cNvSpPr/>
            <p:nvPr/>
          </p:nvSpPr>
          <p:spPr>
            <a:xfrm>
              <a:off x="23110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3" name="Google Shape;18163;p13"/>
            <p:cNvSpPr/>
            <p:nvPr/>
          </p:nvSpPr>
          <p:spPr>
            <a:xfrm>
              <a:off x="24125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4" name="Google Shape;18164;p13"/>
            <p:cNvSpPr/>
            <p:nvPr/>
          </p:nvSpPr>
          <p:spPr>
            <a:xfrm>
              <a:off x="25140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5" name="Google Shape;18165;p13"/>
            <p:cNvSpPr/>
            <p:nvPr/>
          </p:nvSpPr>
          <p:spPr>
            <a:xfrm>
              <a:off x="26155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6" name="Google Shape;18166;p13"/>
            <p:cNvSpPr/>
            <p:nvPr/>
          </p:nvSpPr>
          <p:spPr>
            <a:xfrm>
              <a:off x="2717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7" name="Google Shape;18167;p13"/>
            <p:cNvSpPr/>
            <p:nvPr/>
          </p:nvSpPr>
          <p:spPr>
            <a:xfrm>
              <a:off x="28188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8" name="Google Shape;18168;p13"/>
            <p:cNvSpPr/>
            <p:nvPr/>
          </p:nvSpPr>
          <p:spPr>
            <a:xfrm>
              <a:off x="2920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9" name="Google Shape;18169;p13"/>
            <p:cNvSpPr/>
            <p:nvPr/>
          </p:nvSpPr>
          <p:spPr>
            <a:xfrm>
              <a:off x="30218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0" name="Google Shape;18170;p13"/>
            <p:cNvSpPr/>
            <p:nvPr/>
          </p:nvSpPr>
          <p:spPr>
            <a:xfrm>
              <a:off x="31236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1" name="Google Shape;18171;p13"/>
            <p:cNvSpPr/>
            <p:nvPr/>
          </p:nvSpPr>
          <p:spPr>
            <a:xfrm>
              <a:off x="32251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2" name="Google Shape;18172;p13"/>
            <p:cNvSpPr/>
            <p:nvPr/>
          </p:nvSpPr>
          <p:spPr>
            <a:xfrm>
              <a:off x="33266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3" name="Google Shape;18173;p13"/>
            <p:cNvSpPr/>
            <p:nvPr/>
          </p:nvSpPr>
          <p:spPr>
            <a:xfrm>
              <a:off x="34284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4" name="Google Shape;18174;p13"/>
            <p:cNvSpPr/>
            <p:nvPr/>
          </p:nvSpPr>
          <p:spPr>
            <a:xfrm>
              <a:off x="35299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5" name="Google Shape;18175;p13"/>
            <p:cNvSpPr/>
            <p:nvPr/>
          </p:nvSpPr>
          <p:spPr>
            <a:xfrm>
              <a:off x="36314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6" name="Google Shape;18176;p13"/>
            <p:cNvSpPr/>
            <p:nvPr/>
          </p:nvSpPr>
          <p:spPr>
            <a:xfrm>
              <a:off x="37329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7" name="Google Shape;18177;p13"/>
            <p:cNvSpPr/>
            <p:nvPr/>
          </p:nvSpPr>
          <p:spPr>
            <a:xfrm>
              <a:off x="38347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8" name="Google Shape;18178;p13"/>
            <p:cNvSpPr/>
            <p:nvPr/>
          </p:nvSpPr>
          <p:spPr>
            <a:xfrm>
              <a:off x="39362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9" name="Google Shape;18179;p13"/>
            <p:cNvSpPr/>
            <p:nvPr/>
          </p:nvSpPr>
          <p:spPr>
            <a:xfrm>
              <a:off x="40377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0" name="Google Shape;18180;p13"/>
            <p:cNvSpPr/>
            <p:nvPr/>
          </p:nvSpPr>
          <p:spPr>
            <a:xfrm>
              <a:off x="41392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1" name="Google Shape;18181;p13"/>
            <p:cNvSpPr/>
            <p:nvPr/>
          </p:nvSpPr>
          <p:spPr>
            <a:xfrm>
              <a:off x="42407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60" y="2107"/>
                  </a:cubicBezTo>
                  <a:cubicBezTo>
                    <a:pt x="1632" y="2107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2" name="Google Shape;18182;p13"/>
            <p:cNvSpPr/>
            <p:nvPr/>
          </p:nvSpPr>
          <p:spPr>
            <a:xfrm>
              <a:off x="43425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3" name="Google Shape;18183;p13"/>
            <p:cNvSpPr/>
            <p:nvPr/>
          </p:nvSpPr>
          <p:spPr>
            <a:xfrm>
              <a:off x="44440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4" name="Google Shape;18184;p13"/>
            <p:cNvSpPr/>
            <p:nvPr/>
          </p:nvSpPr>
          <p:spPr>
            <a:xfrm>
              <a:off x="45455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60" y="2107"/>
                  </a:cubicBezTo>
                  <a:cubicBezTo>
                    <a:pt x="1632" y="2107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5" name="Google Shape;18185;p13"/>
            <p:cNvSpPr/>
            <p:nvPr/>
          </p:nvSpPr>
          <p:spPr>
            <a:xfrm>
              <a:off x="4647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20" y="2107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6" name="Google Shape;18186;p13"/>
            <p:cNvSpPr/>
            <p:nvPr/>
          </p:nvSpPr>
          <p:spPr>
            <a:xfrm>
              <a:off x="47488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7" name="Google Shape;18187;p13"/>
            <p:cNvSpPr/>
            <p:nvPr/>
          </p:nvSpPr>
          <p:spPr>
            <a:xfrm>
              <a:off x="4850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8" name="Google Shape;18188;p13"/>
            <p:cNvSpPr/>
            <p:nvPr/>
          </p:nvSpPr>
          <p:spPr>
            <a:xfrm>
              <a:off x="49518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9" name="Google Shape;18189;p13"/>
            <p:cNvSpPr/>
            <p:nvPr/>
          </p:nvSpPr>
          <p:spPr>
            <a:xfrm>
              <a:off x="50536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20" y="2107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0" name="Google Shape;18190;p13"/>
            <p:cNvSpPr/>
            <p:nvPr/>
          </p:nvSpPr>
          <p:spPr>
            <a:xfrm>
              <a:off x="51551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1" name="Google Shape;18191;p13"/>
            <p:cNvSpPr/>
            <p:nvPr/>
          </p:nvSpPr>
          <p:spPr>
            <a:xfrm>
              <a:off x="52566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2" name="Google Shape;18192;p13"/>
            <p:cNvSpPr/>
            <p:nvPr/>
          </p:nvSpPr>
          <p:spPr>
            <a:xfrm>
              <a:off x="53584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20" y="2107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3" name="Google Shape;18193;p13"/>
            <p:cNvSpPr/>
            <p:nvPr/>
          </p:nvSpPr>
          <p:spPr>
            <a:xfrm>
              <a:off x="54599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4" name="Google Shape;18194;p13"/>
            <p:cNvSpPr/>
            <p:nvPr/>
          </p:nvSpPr>
          <p:spPr>
            <a:xfrm>
              <a:off x="55614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5" name="Google Shape;18195;p13"/>
            <p:cNvSpPr/>
            <p:nvPr/>
          </p:nvSpPr>
          <p:spPr>
            <a:xfrm>
              <a:off x="56629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6" name="Google Shape;18196;p13"/>
            <p:cNvSpPr/>
            <p:nvPr/>
          </p:nvSpPr>
          <p:spPr>
            <a:xfrm>
              <a:off x="57644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60" y="2107"/>
                  </a:cubicBezTo>
                  <a:cubicBezTo>
                    <a:pt x="1632" y="2107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7" name="Google Shape;18197;p13"/>
            <p:cNvSpPr/>
            <p:nvPr/>
          </p:nvSpPr>
          <p:spPr>
            <a:xfrm>
              <a:off x="58662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8" name="Google Shape;18198;p13"/>
            <p:cNvSpPr/>
            <p:nvPr/>
          </p:nvSpPr>
          <p:spPr>
            <a:xfrm>
              <a:off x="59677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9" name="Google Shape;18199;p13"/>
            <p:cNvSpPr/>
            <p:nvPr/>
          </p:nvSpPr>
          <p:spPr>
            <a:xfrm>
              <a:off x="60692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0" name="Google Shape;18200;p13"/>
            <p:cNvSpPr/>
            <p:nvPr/>
          </p:nvSpPr>
          <p:spPr>
            <a:xfrm>
              <a:off x="61710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20" y="2107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1" name="Google Shape;18201;p13"/>
            <p:cNvSpPr/>
            <p:nvPr/>
          </p:nvSpPr>
          <p:spPr>
            <a:xfrm>
              <a:off x="62725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2" name="Google Shape;18202;p13"/>
            <p:cNvSpPr/>
            <p:nvPr/>
          </p:nvSpPr>
          <p:spPr>
            <a:xfrm>
              <a:off x="63740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3" name="Google Shape;18203;p13"/>
            <p:cNvSpPr/>
            <p:nvPr/>
          </p:nvSpPr>
          <p:spPr>
            <a:xfrm>
              <a:off x="64755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4" name="Google Shape;18204;p13"/>
            <p:cNvSpPr/>
            <p:nvPr/>
          </p:nvSpPr>
          <p:spPr>
            <a:xfrm>
              <a:off x="6577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20" y="2107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5" name="Google Shape;18205;p13"/>
            <p:cNvSpPr/>
            <p:nvPr/>
          </p:nvSpPr>
          <p:spPr>
            <a:xfrm>
              <a:off x="66788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6" name="Google Shape;18206;p13"/>
            <p:cNvSpPr/>
            <p:nvPr/>
          </p:nvSpPr>
          <p:spPr>
            <a:xfrm>
              <a:off x="6780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7" name="Google Shape;18207;p13"/>
            <p:cNvSpPr/>
            <p:nvPr/>
          </p:nvSpPr>
          <p:spPr>
            <a:xfrm>
              <a:off x="68818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1" y="476"/>
                    <a:pt x="1" y="1048"/>
                  </a:cubicBezTo>
                  <a:cubicBezTo>
                    <a:pt x="1" y="1631"/>
                    <a:pt x="477" y="2107"/>
                    <a:pt x="1060" y="2107"/>
                  </a:cubicBezTo>
                  <a:cubicBezTo>
                    <a:pt x="1632" y="2107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8" name="Google Shape;18208;p13"/>
            <p:cNvSpPr/>
            <p:nvPr/>
          </p:nvSpPr>
          <p:spPr>
            <a:xfrm>
              <a:off x="69836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20" y="2107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9" name="Google Shape;18209;p13"/>
            <p:cNvSpPr/>
            <p:nvPr/>
          </p:nvSpPr>
          <p:spPr>
            <a:xfrm>
              <a:off x="70851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0" name="Google Shape;18210;p13"/>
            <p:cNvSpPr/>
            <p:nvPr/>
          </p:nvSpPr>
          <p:spPr>
            <a:xfrm>
              <a:off x="71866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1" y="476"/>
                    <a:pt x="1" y="1048"/>
                  </a:cubicBezTo>
                  <a:cubicBezTo>
                    <a:pt x="1" y="1631"/>
                    <a:pt x="477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1" name="Google Shape;18211;p13"/>
            <p:cNvSpPr/>
            <p:nvPr/>
          </p:nvSpPr>
          <p:spPr>
            <a:xfrm>
              <a:off x="72884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20" y="2107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2" name="Google Shape;18212;p13"/>
            <p:cNvSpPr/>
            <p:nvPr/>
          </p:nvSpPr>
          <p:spPr>
            <a:xfrm>
              <a:off x="2792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107" y="1631"/>
                    <a:pt x="2107" y="1060"/>
                  </a:cubicBezTo>
                  <a:cubicBezTo>
                    <a:pt x="2107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3" name="Google Shape;18213;p13"/>
            <p:cNvSpPr/>
            <p:nvPr/>
          </p:nvSpPr>
          <p:spPr>
            <a:xfrm>
              <a:off x="3807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60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4" name="Google Shape;18214;p13"/>
            <p:cNvSpPr/>
            <p:nvPr/>
          </p:nvSpPr>
          <p:spPr>
            <a:xfrm>
              <a:off x="4825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5" name="Google Shape;18215;p13"/>
            <p:cNvSpPr/>
            <p:nvPr/>
          </p:nvSpPr>
          <p:spPr>
            <a:xfrm>
              <a:off x="5840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6" name="Google Shape;18216;p13"/>
            <p:cNvSpPr/>
            <p:nvPr/>
          </p:nvSpPr>
          <p:spPr>
            <a:xfrm>
              <a:off x="6855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7" name="Google Shape;18217;p13"/>
            <p:cNvSpPr/>
            <p:nvPr/>
          </p:nvSpPr>
          <p:spPr>
            <a:xfrm>
              <a:off x="787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8" name="Google Shape;18218;p13"/>
            <p:cNvSpPr/>
            <p:nvPr/>
          </p:nvSpPr>
          <p:spPr>
            <a:xfrm>
              <a:off x="8888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9" name="Google Shape;18219;p13"/>
            <p:cNvSpPr/>
            <p:nvPr/>
          </p:nvSpPr>
          <p:spPr>
            <a:xfrm>
              <a:off x="990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0" name="Google Shape;18220;p13"/>
            <p:cNvSpPr/>
            <p:nvPr/>
          </p:nvSpPr>
          <p:spPr>
            <a:xfrm>
              <a:off x="10918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60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1" name="Google Shape;18221;p13"/>
            <p:cNvSpPr/>
            <p:nvPr/>
          </p:nvSpPr>
          <p:spPr>
            <a:xfrm>
              <a:off x="11936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2" name="Google Shape;18222;p13"/>
            <p:cNvSpPr/>
            <p:nvPr/>
          </p:nvSpPr>
          <p:spPr>
            <a:xfrm>
              <a:off x="12951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3" name="Google Shape;18223;p13"/>
            <p:cNvSpPr/>
            <p:nvPr/>
          </p:nvSpPr>
          <p:spPr>
            <a:xfrm>
              <a:off x="13966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4" name="Google Shape;18224;p13"/>
            <p:cNvSpPr/>
            <p:nvPr/>
          </p:nvSpPr>
          <p:spPr>
            <a:xfrm>
              <a:off x="14984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5" name="Google Shape;18225;p13"/>
            <p:cNvSpPr/>
            <p:nvPr/>
          </p:nvSpPr>
          <p:spPr>
            <a:xfrm>
              <a:off x="15999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6" name="Google Shape;18226;p13"/>
            <p:cNvSpPr/>
            <p:nvPr/>
          </p:nvSpPr>
          <p:spPr>
            <a:xfrm>
              <a:off x="17014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7" name="Google Shape;18227;p13"/>
            <p:cNvSpPr/>
            <p:nvPr/>
          </p:nvSpPr>
          <p:spPr>
            <a:xfrm>
              <a:off x="18029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8" name="Google Shape;18228;p13"/>
            <p:cNvSpPr/>
            <p:nvPr/>
          </p:nvSpPr>
          <p:spPr>
            <a:xfrm>
              <a:off x="19044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60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9" name="Google Shape;18229;p13"/>
            <p:cNvSpPr/>
            <p:nvPr/>
          </p:nvSpPr>
          <p:spPr>
            <a:xfrm>
              <a:off x="20062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0" name="Google Shape;18230;p13"/>
            <p:cNvSpPr/>
            <p:nvPr/>
          </p:nvSpPr>
          <p:spPr>
            <a:xfrm>
              <a:off x="21077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1" name="Google Shape;18231;p13"/>
            <p:cNvSpPr/>
            <p:nvPr/>
          </p:nvSpPr>
          <p:spPr>
            <a:xfrm>
              <a:off x="22092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2" name="Google Shape;18232;p13"/>
            <p:cNvSpPr/>
            <p:nvPr/>
          </p:nvSpPr>
          <p:spPr>
            <a:xfrm>
              <a:off x="23110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3" name="Google Shape;18233;p13"/>
            <p:cNvSpPr/>
            <p:nvPr/>
          </p:nvSpPr>
          <p:spPr>
            <a:xfrm>
              <a:off x="24125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4" name="Google Shape;18234;p13"/>
            <p:cNvSpPr/>
            <p:nvPr/>
          </p:nvSpPr>
          <p:spPr>
            <a:xfrm>
              <a:off x="25140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5" name="Google Shape;18235;p13"/>
            <p:cNvSpPr/>
            <p:nvPr/>
          </p:nvSpPr>
          <p:spPr>
            <a:xfrm>
              <a:off x="26155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6" name="Google Shape;18236;p13"/>
            <p:cNvSpPr/>
            <p:nvPr/>
          </p:nvSpPr>
          <p:spPr>
            <a:xfrm>
              <a:off x="2717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7" name="Google Shape;18237;p13"/>
            <p:cNvSpPr/>
            <p:nvPr/>
          </p:nvSpPr>
          <p:spPr>
            <a:xfrm>
              <a:off x="28188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8" name="Google Shape;18238;p13"/>
            <p:cNvSpPr/>
            <p:nvPr/>
          </p:nvSpPr>
          <p:spPr>
            <a:xfrm>
              <a:off x="2920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9" name="Google Shape;18239;p13"/>
            <p:cNvSpPr/>
            <p:nvPr/>
          </p:nvSpPr>
          <p:spPr>
            <a:xfrm>
              <a:off x="30218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0" name="Google Shape;18240;p13"/>
            <p:cNvSpPr/>
            <p:nvPr/>
          </p:nvSpPr>
          <p:spPr>
            <a:xfrm>
              <a:off x="31236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1" name="Google Shape;18241;p13"/>
            <p:cNvSpPr/>
            <p:nvPr/>
          </p:nvSpPr>
          <p:spPr>
            <a:xfrm>
              <a:off x="32251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2" name="Google Shape;18242;p13"/>
            <p:cNvSpPr/>
            <p:nvPr/>
          </p:nvSpPr>
          <p:spPr>
            <a:xfrm>
              <a:off x="33266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3" name="Google Shape;18243;p13"/>
            <p:cNvSpPr/>
            <p:nvPr/>
          </p:nvSpPr>
          <p:spPr>
            <a:xfrm>
              <a:off x="34284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4" name="Google Shape;18244;p13"/>
            <p:cNvSpPr/>
            <p:nvPr/>
          </p:nvSpPr>
          <p:spPr>
            <a:xfrm>
              <a:off x="35299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5" name="Google Shape;18245;p13"/>
            <p:cNvSpPr/>
            <p:nvPr/>
          </p:nvSpPr>
          <p:spPr>
            <a:xfrm>
              <a:off x="36314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6" name="Google Shape;18246;p13"/>
            <p:cNvSpPr/>
            <p:nvPr/>
          </p:nvSpPr>
          <p:spPr>
            <a:xfrm>
              <a:off x="37329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7" name="Google Shape;18247;p13"/>
            <p:cNvSpPr/>
            <p:nvPr/>
          </p:nvSpPr>
          <p:spPr>
            <a:xfrm>
              <a:off x="38347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8" name="Google Shape;18248;p13"/>
            <p:cNvSpPr/>
            <p:nvPr/>
          </p:nvSpPr>
          <p:spPr>
            <a:xfrm>
              <a:off x="39362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9" name="Google Shape;18249;p13"/>
            <p:cNvSpPr/>
            <p:nvPr/>
          </p:nvSpPr>
          <p:spPr>
            <a:xfrm>
              <a:off x="40377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0" name="Google Shape;18250;p13"/>
            <p:cNvSpPr/>
            <p:nvPr/>
          </p:nvSpPr>
          <p:spPr>
            <a:xfrm>
              <a:off x="41392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1" name="Google Shape;18251;p13"/>
            <p:cNvSpPr/>
            <p:nvPr/>
          </p:nvSpPr>
          <p:spPr>
            <a:xfrm>
              <a:off x="42407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60" y="2108"/>
                  </a:cubicBezTo>
                  <a:cubicBezTo>
                    <a:pt x="1632" y="2108"/>
                    <a:pt x="2108" y="1631"/>
                    <a:pt x="2108" y="1060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2" name="Google Shape;18252;p13"/>
            <p:cNvSpPr/>
            <p:nvPr/>
          </p:nvSpPr>
          <p:spPr>
            <a:xfrm>
              <a:off x="43425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3" name="Google Shape;18253;p13"/>
            <p:cNvSpPr/>
            <p:nvPr/>
          </p:nvSpPr>
          <p:spPr>
            <a:xfrm>
              <a:off x="44440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4" name="Google Shape;18254;p13"/>
            <p:cNvSpPr/>
            <p:nvPr/>
          </p:nvSpPr>
          <p:spPr>
            <a:xfrm>
              <a:off x="45455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60" y="2108"/>
                  </a:cubicBezTo>
                  <a:cubicBezTo>
                    <a:pt x="1632" y="2108"/>
                    <a:pt x="2108" y="1631"/>
                    <a:pt x="2108" y="1060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5" name="Google Shape;18255;p13"/>
            <p:cNvSpPr/>
            <p:nvPr/>
          </p:nvSpPr>
          <p:spPr>
            <a:xfrm>
              <a:off x="4647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20" y="2108"/>
                    <a:pt x="2096" y="1631"/>
                    <a:pt x="2096" y="1060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6" name="Google Shape;18256;p13"/>
            <p:cNvSpPr/>
            <p:nvPr/>
          </p:nvSpPr>
          <p:spPr>
            <a:xfrm>
              <a:off x="47488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7" name="Google Shape;18257;p13"/>
            <p:cNvSpPr/>
            <p:nvPr/>
          </p:nvSpPr>
          <p:spPr>
            <a:xfrm>
              <a:off x="4850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8" name="Google Shape;18258;p13"/>
            <p:cNvSpPr/>
            <p:nvPr/>
          </p:nvSpPr>
          <p:spPr>
            <a:xfrm>
              <a:off x="49518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108" y="1631"/>
                    <a:pt x="2108" y="1060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9" name="Google Shape;18259;p13"/>
            <p:cNvSpPr/>
            <p:nvPr/>
          </p:nvSpPr>
          <p:spPr>
            <a:xfrm>
              <a:off x="50536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20" y="2108"/>
                    <a:pt x="2096" y="1631"/>
                    <a:pt x="2096" y="1060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0" name="Google Shape;18260;p13"/>
            <p:cNvSpPr/>
            <p:nvPr/>
          </p:nvSpPr>
          <p:spPr>
            <a:xfrm>
              <a:off x="51551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1" name="Google Shape;18261;p13"/>
            <p:cNvSpPr/>
            <p:nvPr/>
          </p:nvSpPr>
          <p:spPr>
            <a:xfrm>
              <a:off x="52566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2" name="Google Shape;18262;p13"/>
            <p:cNvSpPr/>
            <p:nvPr/>
          </p:nvSpPr>
          <p:spPr>
            <a:xfrm>
              <a:off x="53584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20" y="2108"/>
                    <a:pt x="2096" y="1631"/>
                    <a:pt x="2096" y="1060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3" name="Google Shape;18263;p13"/>
            <p:cNvSpPr/>
            <p:nvPr/>
          </p:nvSpPr>
          <p:spPr>
            <a:xfrm>
              <a:off x="54599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4" name="Google Shape;18264;p13"/>
            <p:cNvSpPr/>
            <p:nvPr/>
          </p:nvSpPr>
          <p:spPr>
            <a:xfrm>
              <a:off x="55614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5" name="Google Shape;18265;p13"/>
            <p:cNvSpPr/>
            <p:nvPr/>
          </p:nvSpPr>
          <p:spPr>
            <a:xfrm>
              <a:off x="56629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6" name="Google Shape;18266;p13"/>
            <p:cNvSpPr/>
            <p:nvPr/>
          </p:nvSpPr>
          <p:spPr>
            <a:xfrm>
              <a:off x="57644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60" y="2108"/>
                  </a:cubicBezTo>
                  <a:cubicBezTo>
                    <a:pt x="1632" y="2108"/>
                    <a:pt x="2108" y="1631"/>
                    <a:pt x="2108" y="1060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7" name="Google Shape;18267;p13"/>
            <p:cNvSpPr/>
            <p:nvPr/>
          </p:nvSpPr>
          <p:spPr>
            <a:xfrm>
              <a:off x="58662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8" name="Google Shape;18268;p13"/>
            <p:cNvSpPr/>
            <p:nvPr/>
          </p:nvSpPr>
          <p:spPr>
            <a:xfrm>
              <a:off x="59677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9" name="Google Shape;18269;p13"/>
            <p:cNvSpPr/>
            <p:nvPr/>
          </p:nvSpPr>
          <p:spPr>
            <a:xfrm>
              <a:off x="60692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108" y="1631"/>
                    <a:pt x="2108" y="1060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0" name="Google Shape;18270;p13"/>
            <p:cNvSpPr/>
            <p:nvPr/>
          </p:nvSpPr>
          <p:spPr>
            <a:xfrm>
              <a:off x="61710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20" y="2108"/>
                    <a:pt x="2096" y="1631"/>
                    <a:pt x="2096" y="1060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1" name="Google Shape;18271;p13"/>
            <p:cNvSpPr/>
            <p:nvPr/>
          </p:nvSpPr>
          <p:spPr>
            <a:xfrm>
              <a:off x="62725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2" name="Google Shape;18272;p13"/>
            <p:cNvSpPr/>
            <p:nvPr/>
          </p:nvSpPr>
          <p:spPr>
            <a:xfrm>
              <a:off x="63740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3" name="Google Shape;18273;p13"/>
            <p:cNvSpPr/>
            <p:nvPr/>
          </p:nvSpPr>
          <p:spPr>
            <a:xfrm>
              <a:off x="64755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108" y="1631"/>
                    <a:pt x="2108" y="1060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4" name="Google Shape;18274;p13"/>
            <p:cNvSpPr/>
            <p:nvPr/>
          </p:nvSpPr>
          <p:spPr>
            <a:xfrm>
              <a:off x="6577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20" y="2108"/>
                    <a:pt x="2096" y="1631"/>
                    <a:pt x="2096" y="1060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5" name="Google Shape;18275;p13"/>
            <p:cNvSpPr/>
            <p:nvPr/>
          </p:nvSpPr>
          <p:spPr>
            <a:xfrm>
              <a:off x="66788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6" name="Google Shape;18276;p13"/>
            <p:cNvSpPr/>
            <p:nvPr/>
          </p:nvSpPr>
          <p:spPr>
            <a:xfrm>
              <a:off x="6780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7" name="Google Shape;18277;p13"/>
            <p:cNvSpPr/>
            <p:nvPr/>
          </p:nvSpPr>
          <p:spPr>
            <a:xfrm>
              <a:off x="68818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1" y="476"/>
                    <a:pt x="1" y="1060"/>
                  </a:cubicBezTo>
                  <a:cubicBezTo>
                    <a:pt x="1" y="1631"/>
                    <a:pt x="477" y="2108"/>
                    <a:pt x="1060" y="2108"/>
                  </a:cubicBezTo>
                  <a:cubicBezTo>
                    <a:pt x="1632" y="2108"/>
                    <a:pt x="2108" y="1631"/>
                    <a:pt x="2108" y="1060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8" name="Google Shape;18278;p13"/>
            <p:cNvSpPr/>
            <p:nvPr/>
          </p:nvSpPr>
          <p:spPr>
            <a:xfrm>
              <a:off x="69836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20" y="2108"/>
                    <a:pt x="2096" y="1631"/>
                    <a:pt x="2096" y="1060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9" name="Google Shape;18279;p13"/>
            <p:cNvSpPr/>
            <p:nvPr/>
          </p:nvSpPr>
          <p:spPr>
            <a:xfrm>
              <a:off x="70851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0" name="Google Shape;18280;p13"/>
            <p:cNvSpPr/>
            <p:nvPr/>
          </p:nvSpPr>
          <p:spPr>
            <a:xfrm>
              <a:off x="71866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1" y="476"/>
                    <a:pt x="1" y="1060"/>
                  </a:cubicBezTo>
                  <a:cubicBezTo>
                    <a:pt x="1" y="1631"/>
                    <a:pt x="477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1" name="Google Shape;18281;p13"/>
            <p:cNvSpPr/>
            <p:nvPr/>
          </p:nvSpPr>
          <p:spPr>
            <a:xfrm>
              <a:off x="72884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20" y="2108"/>
                    <a:pt x="2096" y="1631"/>
                    <a:pt x="2096" y="1060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2" name="Google Shape;18282;p13"/>
            <p:cNvSpPr/>
            <p:nvPr/>
          </p:nvSpPr>
          <p:spPr>
            <a:xfrm>
              <a:off x="2792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7" y="1620"/>
                    <a:pt x="2107" y="1048"/>
                  </a:cubicBezTo>
                  <a:cubicBezTo>
                    <a:pt x="2107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3" name="Google Shape;18283;p13"/>
            <p:cNvSpPr/>
            <p:nvPr/>
          </p:nvSpPr>
          <p:spPr>
            <a:xfrm>
              <a:off x="3807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4" name="Google Shape;18284;p13"/>
            <p:cNvSpPr/>
            <p:nvPr/>
          </p:nvSpPr>
          <p:spPr>
            <a:xfrm>
              <a:off x="4825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5" name="Google Shape;18285;p13"/>
            <p:cNvSpPr/>
            <p:nvPr/>
          </p:nvSpPr>
          <p:spPr>
            <a:xfrm>
              <a:off x="5840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6" name="Google Shape;18286;p13"/>
            <p:cNvSpPr/>
            <p:nvPr/>
          </p:nvSpPr>
          <p:spPr>
            <a:xfrm>
              <a:off x="6855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7" name="Google Shape;18287;p13"/>
            <p:cNvSpPr/>
            <p:nvPr/>
          </p:nvSpPr>
          <p:spPr>
            <a:xfrm>
              <a:off x="787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8" name="Google Shape;18288;p13"/>
            <p:cNvSpPr/>
            <p:nvPr/>
          </p:nvSpPr>
          <p:spPr>
            <a:xfrm>
              <a:off x="8888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9" name="Google Shape;18289;p13"/>
            <p:cNvSpPr/>
            <p:nvPr/>
          </p:nvSpPr>
          <p:spPr>
            <a:xfrm>
              <a:off x="990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0" name="Google Shape;18290;p13"/>
            <p:cNvSpPr/>
            <p:nvPr/>
          </p:nvSpPr>
          <p:spPr>
            <a:xfrm>
              <a:off x="10918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1" name="Google Shape;18291;p13"/>
            <p:cNvSpPr/>
            <p:nvPr/>
          </p:nvSpPr>
          <p:spPr>
            <a:xfrm>
              <a:off x="11936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2" name="Google Shape;18292;p13"/>
            <p:cNvSpPr/>
            <p:nvPr/>
          </p:nvSpPr>
          <p:spPr>
            <a:xfrm>
              <a:off x="12951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3" name="Google Shape;18293;p13"/>
            <p:cNvSpPr/>
            <p:nvPr/>
          </p:nvSpPr>
          <p:spPr>
            <a:xfrm>
              <a:off x="13966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4" name="Google Shape;18294;p13"/>
            <p:cNvSpPr/>
            <p:nvPr/>
          </p:nvSpPr>
          <p:spPr>
            <a:xfrm>
              <a:off x="14984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5" name="Google Shape;18295;p13"/>
            <p:cNvSpPr/>
            <p:nvPr/>
          </p:nvSpPr>
          <p:spPr>
            <a:xfrm>
              <a:off x="15999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6" name="Google Shape;18296;p13"/>
            <p:cNvSpPr/>
            <p:nvPr/>
          </p:nvSpPr>
          <p:spPr>
            <a:xfrm>
              <a:off x="17014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7" name="Google Shape;18297;p13"/>
            <p:cNvSpPr/>
            <p:nvPr/>
          </p:nvSpPr>
          <p:spPr>
            <a:xfrm>
              <a:off x="18029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8" name="Google Shape;18298;p13"/>
            <p:cNvSpPr/>
            <p:nvPr/>
          </p:nvSpPr>
          <p:spPr>
            <a:xfrm>
              <a:off x="19044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9" name="Google Shape;18299;p13"/>
            <p:cNvSpPr/>
            <p:nvPr/>
          </p:nvSpPr>
          <p:spPr>
            <a:xfrm>
              <a:off x="20062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0" name="Google Shape;18300;p13"/>
            <p:cNvSpPr/>
            <p:nvPr/>
          </p:nvSpPr>
          <p:spPr>
            <a:xfrm>
              <a:off x="21077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1" name="Google Shape;18301;p13"/>
            <p:cNvSpPr/>
            <p:nvPr/>
          </p:nvSpPr>
          <p:spPr>
            <a:xfrm>
              <a:off x="22092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2" name="Google Shape;18302;p13"/>
            <p:cNvSpPr/>
            <p:nvPr/>
          </p:nvSpPr>
          <p:spPr>
            <a:xfrm>
              <a:off x="23110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3" name="Google Shape;18303;p13"/>
            <p:cNvSpPr/>
            <p:nvPr/>
          </p:nvSpPr>
          <p:spPr>
            <a:xfrm>
              <a:off x="24125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4" name="Google Shape;18304;p13"/>
            <p:cNvSpPr/>
            <p:nvPr/>
          </p:nvSpPr>
          <p:spPr>
            <a:xfrm>
              <a:off x="25140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5" name="Google Shape;18305;p13"/>
            <p:cNvSpPr/>
            <p:nvPr/>
          </p:nvSpPr>
          <p:spPr>
            <a:xfrm>
              <a:off x="26155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6" name="Google Shape;18306;p13"/>
            <p:cNvSpPr/>
            <p:nvPr/>
          </p:nvSpPr>
          <p:spPr>
            <a:xfrm>
              <a:off x="2717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7" name="Google Shape;18307;p13"/>
            <p:cNvSpPr/>
            <p:nvPr/>
          </p:nvSpPr>
          <p:spPr>
            <a:xfrm>
              <a:off x="28188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8" name="Google Shape;18308;p13"/>
            <p:cNvSpPr/>
            <p:nvPr/>
          </p:nvSpPr>
          <p:spPr>
            <a:xfrm>
              <a:off x="2920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9" name="Google Shape;18309;p13"/>
            <p:cNvSpPr/>
            <p:nvPr/>
          </p:nvSpPr>
          <p:spPr>
            <a:xfrm>
              <a:off x="30218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0" name="Google Shape;18310;p13"/>
            <p:cNvSpPr/>
            <p:nvPr/>
          </p:nvSpPr>
          <p:spPr>
            <a:xfrm>
              <a:off x="31236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1" name="Google Shape;18311;p13"/>
            <p:cNvSpPr/>
            <p:nvPr/>
          </p:nvSpPr>
          <p:spPr>
            <a:xfrm>
              <a:off x="32251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2" name="Google Shape;18312;p13"/>
            <p:cNvSpPr/>
            <p:nvPr/>
          </p:nvSpPr>
          <p:spPr>
            <a:xfrm>
              <a:off x="33266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3" name="Google Shape;18313;p13"/>
            <p:cNvSpPr/>
            <p:nvPr/>
          </p:nvSpPr>
          <p:spPr>
            <a:xfrm>
              <a:off x="34284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4" name="Google Shape;18314;p13"/>
            <p:cNvSpPr/>
            <p:nvPr/>
          </p:nvSpPr>
          <p:spPr>
            <a:xfrm>
              <a:off x="35299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5" name="Google Shape;18315;p13"/>
            <p:cNvSpPr/>
            <p:nvPr/>
          </p:nvSpPr>
          <p:spPr>
            <a:xfrm>
              <a:off x="36314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6" name="Google Shape;18316;p13"/>
            <p:cNvSpPr/>
            <p:nvPr/>
          </p:nvSpPr>
          <p:spPr>
            <a:xfrm>
              <a:off x="37329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7" name="Google Shape;18317;p13"/>
            <p:cNvSpPr/>
            <p:nvPr/>
          </p:nvSpPr>
          <p:spPr>
            <a:xfrm>
              <a:off x="38347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8" name="Google Shape;18318;p13"/>
            <p:cNvSpPr/>
            <p:nvPr/>
          </p:nvSpPr>
          <p:spPr>
            <a:xfrm>
              <a:off x="39362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9" name="Google Shape;18319;p13"/>
            <p:cNvSpPr/>
            <p:nvPr/>
          </p:nvSpPr>
          <p:spPr>
            <a:xfrm>
              <a:off x="40377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0" name="Google Shape;18320;p13"/>
            <p:cNvSpPr/>
            <p:nvPr/>
          </p:nvSpPr>
          <p:spPr>
            <a:xfrm>
              <a:off x="41392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1" name="Google Shape;18321;p13"/>
            <p:cNvSpPr/>
            <p:nvPr/>
          </p:nvSpPr>
          <p:spPr>
            <a:xfrm>
              <a:off x="42407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2" name="Google Shape;18322;p13"/>
            <p:cNvSpPr/>
            <p:nvPr/>
          </p:nvSpPr>
          <p:spPr>
            <a:xfrm>
              <a:off x="43425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3" name="Google Shape;18323;p13"/>
            <p:cNvSpPr/>
            <p:nvPr/>
          </p:nvSpPr>
          <p:spPr>
            <a:xfrm>
              <a:off x="44440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4" name="Google Shape;18324;p13"/>
            <p:cNvSpPr/>
            <p:nvPr/>
          </p:nvSpPr>
          <p:spPr>
            <a:xfrm>
              <a:off x="45455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5" name="Google Shape;18325;p13"/>
            <p:cNvSpPr/>
            <p:nvPr/>
          </p:nvSpPr>
          <p:spPr>
            <a:xfrm>
              <a:off x="4647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6" name="Google Shape;18326;p13"/>
            <p:cNvSpPr/>
            <p:nvPr/>
          </p:nvSpPr>
          <p:spPr>
            <a:xfrm>
              <a:off x="47488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7" name="Google Shape;18327;p13"/>
            <p:cNvSpPr/>
            <p:nvPr/>
          </p:nvSpPr>
          <p:spPr>
            <a:xfrm>
              <a:off x="4850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8" name="Google Shape;18328;p13"/>
            <p:cNvSpPr/>
            <p:nvPr/>
          </p:nvSpPr>
          <p:spPr>
            <a:xfrm>
              <a:off x="49518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9" name="Google Shape;18329;p13"/>
            <p:cNvSpPr/>
            <p:nvPr/>
          </p:nvSpPr>
          <p:spPr>
            <a:xfrm>
              <a:off x="50536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0" name="Google Shape;18330;p13"/>
            <p:cNvSpPr/>
            <p:nvPr/>
          </p:nvSpPr>
          <p:spPr>
            <a:xfrm>
              <a:off x="51551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1" name="Google Shape;18331;p13"/>
            <p:cNvSpPr/>
            <p:nvPr/>
          </p:nvSpPr>
          <p:spPr>
            <a:xfrm>
              <a:off x="52566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2" name="Google Shape;18332;p13"/>
            <p:cNvSpPr/>
            <p:nvPr/>
          </p:nvSpPr>
          <p:spPr>
            <a:xfrm>
              <a:off x="53584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3" name="Google Shape;18333;p13"/>
            <p:cNvSpPr/>
            <p:nvPr/>
          </p:nvSpPr>
          <p:spPr>
            <a:xfrm>
              <a:off x="54599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4" name="Google Shape;18334;p13"/>
            <p:cNvSpPr/>
            <p:nvPr/>
          </p:nvSpPr>
          <p:spPr>
            <a:xfrm>
              <a:off x="55614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5" name="Google Shape;18335;p13"/>
            <p:cNvSpPr/>
            <p:nvPr/>
          </p:nvSpPr>
          <p:spPr>
            <a:xfrm>
              <a:off x="56629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6" name="Google Shape;18336;p13"/>
            <p:cNvSpPr/>
            <p:nvPr/>
          </p:nvSpPr>
          <p:spPr>
            <a:xfrm>
              <a:off x="57644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7" name="Google Shape;18337;p13"/>
            <p:cNvSpPr/>
            <p:nvPr/>
          </p:nvSpPr>
          <p:spPr>
            <a:xfrm>
              <a:off x="58662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8" name="Google Shape;18338;p13"/>
            <p:cNvSpPr/>
            <p:nvPr/>
          </p:nvSpPr>
          <p:spPr>
            <a:xfrm>
              <a:off x="59677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9" name="Google Shape;18339;p13"/>
            <p:cNvSpPr/>
            <p:nvPr/>
          </p:nvSpPr>
          <p:spPr>
            <a:xfrm>
              <a:off x="60692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0" name="Google Shape;18340;p13"/>
            <p:cNvSpPr/>
            <p:nvPr/>
          </p:nvSpPr>
          <p:spPr>
            <a:xfrm>
              <a:off x="61710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1" name="Google Shape;18341;p13"/>
            <p:cNvSpPr/>
            <p:nvPr/>
          </p:nvSpPr>
          <p:spPr>
            <a:xfrm>
              <a:off x="62725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2" name="Google Shape;18342;p13"/>
            <p:cNvSpPr/>
            <p:nvPr/>
          </p:nvSpPr>
          <p:spPr>
            <a:xfrm>
              <a:off x="63740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3" name="Google Shape;18343;p13"/>
            <p:cNvSpPr/>
            <p:nvPr/>
          </p:nvSpPr>
          <p:spPr>
            <a:xfrm>
              <a:off x="64755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4" name="Google Shape;18344;p13"/>
            <p:cNvSpPr/>
            <p:nvPr/>
          </p:nvSpPr>
          <p:spPr>
            <a:xfrm>
              <a:off x="6577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5" name="Google Shape;18345;p13"/>
            <p:cNvSpPr/>
            <p:nvPr/>
          </p:nvSpPr>
          <p:spPr>
            <a:xfrm>
              <a:off x="66788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6" name="Google Shape;18346;p13"/>
            <p:cNvSpPr/>
            <p:nvPr/>
          </p:nvSpPr>
          <p:spPr>
            <a:xfrm>
              <a:off x="6780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7" name="Google Shape;18347;p13"/>
            <p:cNvSpPr/>
            <p:nvPr/>
          </p:nvSpPr>
          <p:spPr>
            <a:xfrm>
              <a:off x="68818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8" name="Google Shape;18348;p13"/>
            <p:cNvSpPr/>
            <p:nvPr/>
          </p:nvSpPr>
          <p:spPr>
            <a:xfrm>
              <a:off x="69836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9" name="Google Shape;18349;p13"/>
            <p:cNvSpPr/>
            <p:nvPr/>
          </p:nvSpPr>
          <p:spPr>
            <a:xfrm>
              <a:off x="70851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0" name="Google Shape;18350;p13"/>
            <p:cNvSpPr/>
            <p:nvPr/>
          </p:nvSpPr>
          <p:spPr>
            <a:xfrm>
              <a:off x="71866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1" name="Google Shape;18351;p13"/>
            <p:cNvSpPr/>
            <p:nvPr/>
          </p:nvSpPr>
          <p:spPr>
            <a:xfrm>
              <a:off x="72884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2" name="Google Shape;18352;p13"/>
            <p:cNvSpPr/>
            <p:nvPr/>
          </p:nvSpPr>
          <p:spPr>
            <a:xfrm>
              <a:off x="2792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7" y="1620"/>
                    <a:pt x="2107" y="1048"/>
                  </a:cubicBezTo>
                  <a:cubicBezTo>
                    <a:pt x="2107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3" name="Google Shape;18353;p13"/>
            <p:cNvSpPr/>
            <p:nvPr/>
          </p:nvSpPr>
          <p:spPr>
            <a:xfrm>
              <a:off x="3807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4" name="Google Shape;18354;p13"/>
            <p:cNvSpPr/>
            <p:nvPr/>
          </p:nvSpPr>
          <p:spPr>
            <a:xfrm>
              <a:off x="4825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5" name="Google Shape;18355;p13"/>
            <p:cNvSpPr/>
            <p:nvPr/>
          </p:nvSpPr>
          <p:spPr>
            <a:xfrm>
              <a:off x="5840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6" name="Google Shape;18356;p13"/>
            <p:cNvSpPr/>
            <p:nvPr/>
          </p:nvSpPr>
          <p:spPr>
            <a:xfrm>
              <a:off x="6855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7" name="Google Shape;18357;p13"/>
            <p:cNvSpPr/>
            <p:nvPr/>
          </p:nvSpPr>
          <p:spPr>
            <a:xfrm>
              <a:off x="787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8" name="Google Shape;18358;p13"/>
            <p:cNvSpPr/>
            <p:nvPr/>
          </p:nvSpPr>
          <p:spPr>
            <a:xfrm>
              <a:off x="8888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9" name="Google Shape;18359;p13"/>
            <p:cNvSpPr/>
            <p:nvPr/>
          </p:nvSpPr>
          <p:spPr>
            <a:xfrm>
              <a:off x="990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0" name="Google Shape;18360;p13"/>
            <p:cNvSpPr/>
            <p:nvPr/>
          </p:nvSpPr>
          <p:spPr>
            <a:xfrm>
              <a:off x="10918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1" name="Google Shape;18361;p13"/>
            <p:cNvSpPr/>
            <p:nvPr/>
          </p:nvSpPr>
          <p:spPr>
            <a:xfrm>
              <a:off x="11936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2" name="Google Shape;18362;p13"/>
            <p:cNvSpPr/>
            <p:nvPr/>
          </p:nvSpPr>
          <p:spPr>
            <a:xfrm>
              <a:off x="12951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3" name="Google Shape;18363;p13"/>
            <p:cNvSpPr/>
            <p:nvPr/>
          </p:nvSpPr>
          <p:spPr>
            <a:xfrm>
              <a:off x="13966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4" name="Google Shape;18364;p13"/>
            <p:cNvSpPr/>
            <p:nvPr/>
          </p:nvSpPr>
          <p:spPr>
            <a:xfrm>
              <a:off x="14984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5" name="Google Shape;18365;p13"/>
            <p:cNvSpPr/>
            <p:nvPr/>
          </p:nvSpPr>
          <p:spPr>
            <a:xfrm>
              <a:off x="15999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6" name="Google Shape;18366;p13"/>
            <p:cNvSpPr/>
            <p:nvPr/>
          </p:nvSpPr>
          <p:spPr>
            <a:xfrm>
              <a:off x="17014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7" name="Google Shape;18367;p13"/>
            <p:cNvSpPr/>
            <p:nvPr/>
          </p:nvSpPr>
          <p:spPr>
            <a:xfrm>
              <a:off x="18029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8" name="Google Shape;18368;p13"/>
            <p:cNvSpPr/>
            <p:nvPr/>
          </p:nvSpPr>
          <p:spPr>
            <a:xfrm>
              <a:off x="19044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9" name="Google Shape;18369;p13"/>
            <p:cNvSpPr/>
            <p:nvPr/>
          </p:nvSpPr>
          <p:spPr>
            <a:xfrm>
              <a:off x="20062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0" name="Google Shape;18370;p13"/>
            <p:cNvSpPr/>
            <p:nvPr/>
          </p:nvSpPr>
          <p:spPr>
            <a:xfrm>
              <a:off x="21077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1" name="Google Shape;18371;p13"/>
            <p:cNvSpPr/>
            <p:nvPr/>
          </p:nvSpPr>
          <p:spPr>
            <a:xfrm>
              <a:off x="22092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2" name="Google Shape;18372;p13"/>
            <p:cNvSpPr/>
            <p:nvPr/>
          </p:nvSpPr>
          <p:spPr>
            <a:xfrm>
              <a:off x="23110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3" name="Google Shape;18373;p13"/>
            <p:cNvSpPr/>
            <p:nvPr/>
          </p:nvSpPr>
          <p:spPr>
            <a:xfrm>
              <a:off x="24125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4" name="Google Shape;18374;p13"/>
            <p:cNvSpPr/>
            <p:nvPr/>
          </p:nvSpPr>
          <p:spPr>
            <a:xfrm>
              <a:off x="25140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5" name="Google Shape;18375;p13"/>
            <p:cNvSpPr/>
            <p:nvPr/>
          </p:nvSpPr>
          <p:spPr>
            <a:xfrm>
              <a:off x="26155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6" name="Google Shape;18376;p13"/>
            <p:cNvSpPr/>
            <p:nvPr/>
          </p:nvSpPr>
          <p:spPr>
            <a:xfrm>
              <a:off x="2717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7" name="Google Shape;18377;p13"/>
            <p:cNvSpPr/>
            <p:nvPr/>
          </p:nvSpPr>
          <p:spPr>
            <a:xfrm>
              <a:off x="28188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8" name="Google Shape;18378;p13"/>
            <p:cNvSpPr/>
            <p:nvPr/>
          </p:nvSpPr>
          <p:spPr>
            <a:xfrm>
              <a:off x="2920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9" name="Google Shape;18379;p13"/>
            <p:cNvSpPr/>
            <p:nvPr/>
          </p:nvSpPr>
          <p:spPr>
            <a:xfrm>
              <a:off x="30218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0" name="Google Shape;18380;p13"/>
            <p:cNvSpPr/>
            <p:nvPr/>
          </p:nvSpPr>
          <p:spPr>
            <a:xfrm>
              <a:off x="31236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1" name="Google Shape;18381;p13"/>
            <p:cNvSpPr/>
            <p:nvPr/>
          </p:nvSpPr>
          <p:spPr>
            <a:xfrm>
              <a:off x="32251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2" name="Google Shape;18382;p13"/>
            <p:cNvSpPr/>
            <p:nvPr/>
          </p:nvSpPr>
          <p:spPr>
            <a:xfrm>
              <a:off x="33266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3" name="Google Shape;18383;p13"/>
            <p:cNvSpPr/>
            <p:nvPr/>
          </p:nvSpPr>
          <p:spPr>
            <a:xfrm>
              <a:off x="34284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4" name="Google Shape;18384;p13"/>
            <p:cNvSpPr/>
            <p:nvPr/>
          </p:nvSpPr>
          <p:spPr>
            <a:xfrm>
              <a:off x="35299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5" name="Google Shape;18385;p13"/>
            <p:cNvSpPr/>
            <p:nvPr/>
          </p:nvSpPr>
          <p:spPr>
            <a:xfrm>
              <a:off x="36314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6" name="Google Shape;18386;p13"/>
            <p:cNvSpPr/>
            <p:nvPr/>
          </p:nvSpPr>
          <p:spPr>
            <a:xfrm>
              <a:off x="37329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7" name="Google Shape;18387;p13"/>
            <p:cNvSpPr/>
            <p:nvPr/>
          </p:nvSpPr>
          <p:spPr>
            <a:xfrm>
              <a:off x="38347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8" name="Google Shape;18388;p13"/>
            <p:cNvSpPr/>
            <p:nvPr/>
          </p:nvSpPr>
          <p:spPr>
            <a:xfrm>
              <a:off x="39362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9" name="Google Shape;18389;p13"/>
            <p:cNvSpPr/>
            <p:nvPr/>
          </p:nvSpPr>
          <p:spPr>
            <a:xfrm>
              <a:off x="40377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0" name="Google Shape;18390;p13"/>
            <p:cNvSpPr/>
            <p:nvPr/>
          </p:nvSpPr>
          <p:spPr>
            <a:xfrm>
              <a:off x="41392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1" name="Google Shape;18391;p13"/>
            <p:cNvSpPr/>
            <p:nvPr/>
          </p:nvSpPr>
          <p:spPr>
            <a:xfrm>
              <a:off x="42407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2" name="Google Shape;18392;p13"/>
            <p:cNvSpPr/>
            <p:nvPr/>
          </p:nvSpPr>
          <p:spPr>
            <a:xfrm>
              <a:off x="43425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3" name="Google Shape;18393;p13"/>
            <p:cNvSpPr/>
            <p:nvPr/>
          </p:nvSpPr>
          <p:spPr>
            <a:xfrm>
              <a:off x="44440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4" name="Google Shape;18394;p13"/>
            <p:cNvSpPr/>
            <p:nvPr/>
          </p:nvSpPr>
          <p:spPr>
            <a:xfrm>
              <a:off x="45455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5" name="Google Shape;18395;p13"/>
            <p:cNvSpPr/>
            <p:nvPr/>
          </p:nvSpPr>
          <p:spPr>
            <a:xfrm>
              <a:off x="4647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6" name="Google Shape;18396;p13"/>
            <p:cNvSpPr/>
            <p:nvPr/>
          </p:nvSpPr>
          <p:spPr>
            <a:xfrm>
              <a:off x="47488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7" name="Google Shape;18397;p13"/>
            <p:cNvSpPr/>
            <p:nvPr/>
          </p:nvSpPr>
          <p:spPr>
            <a:xfrm>
              <a:off x="4850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8" name="Google Shape;18398;p13"/>
            <p:cNvSpPr/>
            <p:nvPr/>
          </p:nvSpPr>
          <p:spPr>
            <a:xfrm>
              <a:off x="49518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9" name="Google Shape;18399;p13"/>
            <p:cNvSpPr/>
            <p:nvPr/>
          </p:nvSpPr>
          <p:spPr>
            <a:xfrm>
              <a:off x="50536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0" name="Google Shape;18400;p13"/>
            <p:cNvSpPr/>
            <p:nvPr/>
          </p:nvSpPr>
          <p:spPr>
            <a:xfrm>
              <a:off x="51551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1" name="Google Shape;18401;p13"/>
            <p:cNvSpPr/>
            <p:nvPr/>
          </p:nvSpPr>
          <p:spPr>
            <a:xfrm>
              <a:off x="52566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2" name="Google Shape;18402;p13"/>
            <p:cNvSpPr/>
            <p:nvPr/>
          </p:nvSpPr>
          <p:spPr>
            <a:xfrm>
              <a:off x="53584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3" name="Google Shape;18403;p13"/>
            <p:cNvSpPr/>
            <p:nvPr/>
          </p:nvSpPr>
          <p:spPr>
            <a:xfrm>
              <a:off x="54599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4" name="Google Shape;18404;p13"/>
            <p:cNvSpPr/>
            <p:nvPr/>
          </p:nvSpPr>
          <p:spPr>
            <a:xfrm>
              <a:off x="55614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5" name="Google Shape;18405;p13"/>
            <p:cNvSpPr/>
            <p:nvPr/>
          </p:nvSpPr>
          <p:spPr>
            <a:xfrm>
              <a:off x="56629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6" name="Google Shape;18406;p13"/>
            <p:cNvSpPr/>
            <p:nvPr/>
          </p:nvSpPr>
          <p:spPr>
            <a:xfrm>
              <a:off x="57644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7" name="Google Shape;18407;p13"/>
            <p:cNvSpPr/>
            <p:nvPr/>
          </p:nvSpPr>
          <p:spPr>
            <a:xfrm>
              <a:off x="58662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8" name="Google Shape;18408;p13"/>
            <p:cNvSpPr/>
            <p:nvPr/>
          </p:nvSpPr>
          <p:spPr>
            <a:xfrm>
              <a:off x="59677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9" name="Google Shape;18409;p13"/>
            <p:cNvSpPr/>
            <p:nvPr/>
          </p:nvSpPr>
          <p:spPr>
            <a:xfrm>
              <a:off x="60692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0" name="Google Shape;18410;p13"/>
            <p:cNvSpPr/>
            <p:nvPr/>
          </p:nvSpPr>
          <p:spPr>
            <a:xfrm>
              <a:off x="61710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1" name="Google Shape;18411;p13"/>
            <p:cNvSpPr/>
            <p:nvPr/>
          </p:nvSpPr>
          <p:spPr>
            <a:xfrm>
              <a:off x="62725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2" name="Google Shape;18412;p13"/>
            <p:cNvSpPr/>
            <p:nvPr/>
          </p:nvSpPr>
          <p:spPr>
            <a:xfrm>
              <a:off x="63740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3" name="Google Shape;18413;p13"/>
            <p:cNvSpPr/>
            <p:nvPr/>
          </p:nvSpPr>
          <p:spPr>
            <a:xfrm>
              <a:off x="64755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4" name="Google Shape;18414;p13"/>
            <p:cNvSpPr/>
            <p:nvPr/>
          </p:nvSpPr>
          <p:spPr>
            <a:xfrm>
              <a:off x="6577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5" name="Google Shape;18415;p13"/>
            <p:cNvSpPr/>
            <p:nvPr/>
          </p:nvSpPr>
          <p:spPr>
            <a:xfrm>
              <a:off x="66788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6" name="Google Shape;18416;p13"/>
            <p:cNvSpPr/>
            <p:nvPr/>
          </p:nvSpPr>
          <p:spPr>
            <a:xfrm>
              <a:off x="6780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7" name="Google Shape;18417;p13"/>
            <p:cNvSpPr/>
            <p:nvPr/>
          </p:nvSpPr>
          <p:spPr>
            <a:xfrm>
              <a:off x="68818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8" name="Google Shape;18418;p13"/>
            <p:cNvSpPr/>
            <p:nvPr/>
          </p:nvSpPr>
          <p:spPr>
            <a:xfrm>
              <a:off x="69836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9" name="Google Shape;18419;p13"/>
            <p:cNvSpPr/>
            <p:nvPr/>
          </p:nvSpPr>
          <p:spPr>
            <a:xfrm>
              <a:off x="70851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0" name="Google Shape;18420;p13"/>
            <p:cNvSpPr/>
            <p:nvPr/>
          </p:nvSpPr>
          <p:spPr>
            <a:xfrm>
              <a:off x="71866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1" name="Google Shape;18421;p13"/>
            <p:cNvSpPr/>
            <p:nvPr/>
          </p:nvSpPr>
          <p:spPr>
            <a:xfrm>
              <a:off x="72884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422" name="Google Shape;18422;p13"/>
          <p:cNvGrpSpPr/>
          <p:nvPr/>
        </p:nvGrpSpPr>
        <p:grpSpPr>
          <a:xfrm>
            <a:off x="223221" y="255838"/>
            <a:ext cx="8706833" cy="4631825"/>
            <a:chOff x="261561" y="255838"/>
            <a:chExt cx="8706833" cy="4631825"/>
          </a:xfrm>
        </p:grpSpPr>
        <p:grpSp>
          <p:nvGrpSpPr>
            <p:cNvPr id="18423" name="Google Shape;18423;p13"/>
            <p:cNvGrpSpPr/>
            <p:nvPr/>
          </p:nvGrpSpPr>
          <p:grpSpPr>
            <a:xfrm>
              <a:off x="261561" y="255838"/>
              <a:ext cx="8706833" cy="4631825"/>
              <a:chOff x="391650" y="259200"/>
              <a:chExt cx="8360700" cy="4631825"/>
            </a:xfrm>
          </p:grpSpPr>
          <p:sp>
            <p:nvSpPr>
              <p:cNvPr id="18424" name="Google Shape;18424;p13"/>
              <p:cNvSpPr/>
              <p:nvPr/>
            </p:nvSpPr>
            <p:spPr>
              <a:xfrm>
                <a:off x="391650" y="259200"/>
                <a:ext cx="8360700" cy="46251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66675" dir="2940000" algn="bl" rotWithShape="0">
                  <a:schemeClr val="dk1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8425" name="Google Shape;18425;p13"/>
              <p:cNvCxnSpPr/>
              <p:nvPr/>
            </p:nvCxnSpPr>
            <p:spPr>
              <a:xfrm>
                <a:off x="393750" y="713825"/>
                <a:ext cx="7942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426" name="Google Shape;18426;p13"/>
              <p:cNvCxnSpPr/>
              <p:nvPr/>
            </p:nvCxnSpPr>
            <p:spPr>
              <a:xfrm>
                <a:off x="8336400" y="260525"/>
                <a:ext cx="0" cy="4630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18427" name="Google Shape;18427;p13"/>
              <p:cNvGrpSpPr/>
              <p:nvPr/>
            </p:nvGrpSpPr>
            <p:grpSpPr>
              <a:xfrm>
                <a:off x="8448356" y="454710"/>
                <a:ext cx="205838" cy="289853"/>
                <a:chOff x="3555900" y="1631296"/>
                <a:chExt cx="390956" cy="550529"/>
              </a:xfrm>
            </p:grpSpPr>
            <p:cxnSp>
              <p:nvCxnSpPr>
                <p:cNvPr id="18428" name="Google Shape;18428;p13"/>
                <p:cNvCxnSpPr/>
                <p:nvPr/>
              </p:nvCxnSpPr>
              <p:spPr>
                <a:xfrm>
                  <a:off x="3751375" y="1641225"/>
                  <a:ext cx="0" cy="54060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grpSp>
              <p:nvGrpSpPr>
                <p:cNvPr id="18429" name="Google Shape;18429;p13"/>
                <p:cNvGrpSpPr/>
                <p:nvPr/>
              </p:nvGrpSpPr>
              <p:grpSpPr>
                <a:xfrm rot="-8100000">
                  <a:off x="3614579" y="1687125"/>
                  <a:ext cx="273597" cy="279297"/>
                  <a:chOff x="4572000" y="2331513"/>
                  <a:chExt cx="273600" cy="279300"/>
                </a:xfrm>
              </p:grpSpPr>
              <p:cxnSp>
                <p:nvCxnSpPr>
                  <p:cNvPr id="18430" name="Google Shape;18430;p13"/>
                  <p:cNvCxnSpPr/>
                  <p:nvPr/>
                </p:nvCxnSpPr>
                <p:spPr>
                  <a:xfrm rot="10800000">
                    <a:off x="4572000" y="2604300"/>
                    <a:ext cx="273600" cy="0"/>
                  </a:xfrm>
                  <a:prstGeom prst="straightConnector1">
                    <a:avLst/>
                  </a:pr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8431" name="Google Shape;18431;p13"/>
                  <p:cNvCxnSpPr/>
                  <p:nvPr/>
                </p:nvCxnSpPr>
                <p:spPr>
                  <a:xfrm rot="10800000">
                    <a:off x="4839087" y="2331513"/>
                    <a:ext cx="0" cy="279300"/>
                  </a:xfrm>
                  <a:prstGeom prst="straightConnector1">
                    <a:avLst/>
                  </a:pr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</p:grpSp>
          <p:cxnSp>
            <p:nvCxnSpPr>
              <p:cNvPr id="18432" name="Google Shape;18432;p13"/>
              <p:cNvCxnSpPr/>
              <p:nvPr/>
            </p:nvCxnSpPr>
            <p:spPr>
              <a:xfrm>
                <a:off x="8551337" y="1671588"/>
                <a:ext cx="0" cy="18237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18433" name="Google Shape;18433;p13"/>
              <p:cNvGrpSpPr/>
              <p:nvPr/>
            </p:nvGrpSpPr>
            <p:grpSpPr>
              <a:xfrm rot="10800000" flipH="1">
                <a:off x="8448406" y="4422299"/>
                <a:ext cx="205838" cy="289853"/>
                <a:chOff x="3555900" y="1631296"/>
                <a:chExt cx="390956" cy="550529"/>
              </a:xfrm>
            </p:grpSpPr>
            <p:cxnSp>
              <p:nvCxnSpPr>
                <p:cNvPr id="18434" name="Google Shape;18434;p13"/>
                <p:cNvCxnSpPr/>
                <p:nvPr/>
              </p:nvCxnSpPr>
              <p:spPr>
                <a:xfrm>
                  <a:off x="3751375" y="1641225"/>
                  <a:ext cx="0" cy="54060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grpSp>
              <p:nvGrpSpPr>
                <p:cNvPr id="18435" name="Google Shape;18435;p13"/>
                <p:cNvGrpSpPr/>
                <p:nvPr/>
              </p:nvGrpSpPr>
              <p:grpSpPr>
                <a:xfrm rot="-8100000">
                  <a:off x="3614579" y="1687125"/>
                  <a:ext cx="273597" cy="279297"/>
                  <a:chOff x="4572000" y="2331513"/>
                  <a:chExt cx="273600" cy="279300"/>
                </a:xfrm>
              </p:grpSpPr>
              <p:cxnSp>
                <p:nvCxnSpPr>
                  <p:cNvPr id="18436" name="Google Shape;18436;p13"/>
                  <p:cNvCxnSpPr/>
                  <p:nvPr/>
                </p:nvCxnSpPr>
                <p:spPr>
                  <a:xfrm rot="10800000">
                    <a:off x="4572000" y="2604300"/>
                    <a:ext cx="273600" cy="0"/>
                  </a:xfrm>
                  <a:prstGeom prst="straightConnector1">
                    <a:avLst/>
                  </a:pr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8437" name="Google Shape;18437;p13"/>
                  <p:cNvCxnSpPr/>
                  <p:nvPr/>
                </p:nvCxnSpPr>
                <p:spPr>
                  <a:xfrm rot="10800000">
                    <a:off x="4839087" y="2331513"/>
                    <a:ext cx="0" cy="279300"/>
                  </a:xfrm>
                  <a:prstGeom prst="straightConnector1">
                    <a:avLst/>
                  </a:pr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</p:grpSp>
        </p:grpSp>
        <p:sp>
          <p:nvSpPr>
            <p:cNvPr id="18438" name="Google Shape;18438;p13"/>
            <p:cNvSpPr/>
            <p:nvPr/>
          </p:nvSpPr>
          <p:spPr>
            <a:xfrm>
              <a:off x="390775" y="388600"/>
              <a:ext cx="183000" cy="1830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2580000" algn="bl" rotWithShape="0">
                <a:srgbClr val="000000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9" name="Google Shape;18439;p13"/>
            <p:cNvSpPr/>
            <p:nvPr/>
          </p:nvSpPr>
          <p:spPr>
            <a:xfrm>
              <a:off x="599050" y="388600"/>
              <a:ext cx="183000" cy="1830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2580000" algn="bl" rotWithShape="0">
                <a:srgbClr val="000000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0" name="Google Shape;18440;p13"/>
            <p:cNvSpPr/>
            <p:nvPr/>
          </p:nvSpPr>
          <p:spPr>
            <a:xfrm>
              <a:off x="807325" y="388600"/>
              <a:ext cx="183000" cy="1830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2580000" algn="bl" rotWithShape="0">
                <a:srgbClr val="000000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441" name="Google Shape;18441;p13"/>
          <p:cNvSpPr txBox="1">
            <a:spLocks noGrp="1"/>
          </p:cNvSpPr>
          <p:nvPr>
            <p:ph type="title"/>
          </p:nvPr>
        </p:nvSpPr>
        <p:spPr>
          <a:xfrm>
            <a:off x="802838" y="707525"/>
            <a:ext cx="753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G마켓 산스 TTF Medium" panose="02000000000000000000" pitchFamily="2" charset="-127"/>
                <a:ea typeface="G마켓 산스 TTF Medium" panose="02000000000000000000" pitchFamily="2" charset="-127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 dirty="0"/>
          </a:p>
        </p:txBody>
      </p:sp>
      <p:sp>
        <p:nvSpPr>
          <p:cNvPr id="18442" name="Google Shape;18442;p13"/>
          <p:cNvSpPr txBox="1">
            <a:spLocks noGrp="1"/>
          </p:cNvSpPr>
          <p:nvPr>
            <p:ph type="title" idx="2" hasCustomPrompt="1"/>
          </p:nvPr>
        </p:nvSpPr>
        <p:spPr>
          <a:xfrm>
            <a:off x="802190" y="1680437"/>
            <a:ext cx="564900" cy="431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latin typeface="G마켓 산스 TTF Medium" panose="02000000000000000000" pitchFamily="2" charset="-127"/>
                <a:ea typeface="G마켓 산스 TTF Medium" panose="02000000000000000000" pitchFamily="2" charset="-127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dirty="0"/>
              <a:t>xx%</a:t>
            </a:r>
          </a:p>
        </p:txBody>
      </p:sp>
      <p:sp>
        <p:nvSpPr>
          <p:cNvPr id="18443" name="Google Shape;18443;p13"/>
          <p:cNvSpPr txBox="1">
            <a:spLocks noGrp="1"/>
          </p:cNvSpPr>
          <p:nvPr>
            <p:ph type="subTitle" idx="1"/>
          </p:nvPr>
        </p:nvSpPr>
        <p:spPr>
          <a:xfrm>
            <a:off x="1365647" y="1680437"/>
            <a:ext cx="1887600" cy="4311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300"/>
              <a:buFont typeface="Abhaya Libre"/>
              <a:buNone/>
              <a:defRPr sz="2000" b="1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bhaya Libre"/>
                <a:sym typeface="Abhaya Libr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444" name="Google Shape;18444;p13"/>
          <p:cNvSpPr txBox="1">
            <a:spLocks noGrp="1"/>
          </p:cNvSpPr>
          <p:nvPr>
            <p:ph type="subTitle" idx="3"/>
          </p:nvPr>
        </p:nvSpPr>
        <p:spPr>
          <a:xfrm>
            <a:off x="810000" y="2111687"/>
            <a:ext cx="2449800" cy="635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45" name="Google Shape;18445;p13"/>
          <p:cNvSpPr txBox="1">
            <a:spLocks noGrp="1"/>
          </p:cNvSpPr>
          <p:nvPr>
            <p:ph type="title" idx="4" hasCustomPrompt="1"/>
          </p:nvPr>
        </p:nvSpPr>
        <p:spPr>
          <a:xfrm>
            <a:off x="3345208" y="1680362"/>
            <a:ext cx="564900" cy="4311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latin typeface="G마켓 산스 TTF Medium" panose="02000000000000000000" pitchFamily="2" charset="-127"/>
                <a:ea typeface="G마켓 산스 TTF Medium" panose="02000000000000000000" pitchFamily="2" charset="-127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dirty="0"/>
              <a:t>xx%</a:t>
            </a:r>
          </a:p>
        </p:txBody>
      </p:sp>
      <p:sp>
        <p:nvSpPr>
          <p:cNvPr id="18446" name="Google Shape;18446;p13"/>
          <p:cNvSpPr txBox="1">
            <a:spLocks noGrp="1"/>
          </p:cNvSpPr>
          <p:nvPr>
            <p:ph type="subTitle" idx="5"/>
          </p:nvPr>
        </p:nvSpPr>
        <p:spPr>
          <a:xfrm>
            <a:off x="3911266" y="1680437"/>
            <a:ext cx="1887600" cy="4311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300"/>
              <a:buFont typeface="Abhaya Libre"/>
              <a:buNone/>
              <a:defRPr sz="2000" b="1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bhaya Libre"/>
                <a:sym typeface="Abhaya Libr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447" name="Google Shape;18447;p13"/>
          <p:cNvSpPr txBox="1">
            <a:spLocks noGrp="1"/>
          </p:cNvSpPr>
          <p:nvPr>
            <p:ph type="subTitle" idx="6"/>
          </p:nvPr>
        </p:nvSpPr>
        <p:spPr>
          <a:xfrm>
            <a:off x="3342023" y="2111612"/>
            <a:ext cx="2449800" cy="635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48" name="Google Shape;18448;p13"/>
          <p:cNvSpPr txBox="1">
            <a:spLocks noGrp="1"/>
          </p:cNvSpPr>
          <p:nvPr>
            <p:ph type="title" idx="7" hasCustomPrompt="1"/>
          </p:nvPr>
        </p:nvSpPr>
        <p:spPr>
          <a:xfrm>
            <a:off x="5888250" y="1680362"/>
            <a:ext cx="563700" cy="4311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latin typeface="G마켓 산스 TTF Medium" panose="02000000000000000000" pitchFamily="2" charset="-127"/>
                <a:ea typeface="G마켓 산스 TTF Medium" panose="02000000000000000000" pitchFamily="2" charset="-127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dirty="0"/>
              <a:t>xx%</a:t>
            </a:r>
          </a:p>
        </p:txBody>
      </p:sp>
      <p:sp>
        <p:nvSpPr>
          <p:cNvPr id="18449" name="Google Shape;18449;p13"/>
          <p:cNvSpPr txBox="1">
            <a:spLocks noGrp="1"/>
          </p:cNvSpPr>
          <p:nvPr>
            <p:ph type="subTitle" idx="8"/>
          </p:nvPr>
        </p:nvSpPr>
        <p:spPr>
          <a:xfrm>
            <a:off x="6454313" y="1680512"/>
            <a:ext cx="1887600" cy="4311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300"/>
              <a:buFont typeface="Abhaya Libre"/>
              <a:buNone/>
              <a:defRPr sz="2000" b="1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bhaya Libre"/>
                <a:sym typeface="Abhaya Libr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450" name="Google Shape;18450;p13"/>
          <p:cNvSpPr txBox="1">
            <a:spLocks noGrp="1"/>
          </p:cNvSpPr>
          <p:nvPr>
            <p:ph type="subTitle" idx="9"/>
          </p:nvPr>
        </p:nvSpPr>
        <p:spPr>
          <a:xfrm>
            <a:off x="5887752" y="2111612"/>
            <a:ext cx="2449800" cy="635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51" name="Google Shape;18451;p13"/>
          <p:cNvSpPr txBox="1">
            <a:spLocks noGrp="1"/>
          </p:cNvSpPr>
          <p:nvPr>
            <p:ph type="title" idx="13" hasCustomPrompt="1"/>
          </p:nvPr>
        </p:nvSpPr>
        <p:spPr>
          <a:xfrm>
            <a:off x="797725" y="3118025"/>
            <a:ext cx="564900" cy="4311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latin typeface="G마켓 산스 TTF Medium" panose="02000000000000000000" pitchFamily="2" charset="-127"/>
                <a:ea typeface="G마켓 산스 TTF Medium" panose="02000000000000000000" pitchFamily="2" charset="-127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dirty="0"/>
              <a:t>xx%</a:t>
            </a:r>
          </a:p>
        </p:txBody>
      </p:sp>
      <p:sp>
        <p:nvSpPr>
          <p:cNvPr id="18452" name="Google Shape;18452;p13"/>
          <p:cNvSpPr txBox="1">
            <a:spLocks noGrp="1"/>
          </p:cNvSpPr>
          <p:nvPr>
            <p:ph type="subTitle" idx="14"/>
          </p:nvPr>
        </p:nvSpPr>
        <p:spPr>
          <a:xfrm>
            <a:off x="1359544" y="3118025"/>
            <a:ext cx="1887600" cy="4311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300"/>
              <a:buFont typeface="Abhaya Libre"/>
              <a:buNone/>
              <a:defRPr sz="2000" b="1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bhaya Libre"/>
                <a:sym typeface="Abhaya Libr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453" name="Google Shape;18453;p13"/>
          <p:cNvSpPr txBox="1">
            <a:spLocks noGrp="1"/>
          </p:cNvSpPr>
          <p:nvPr>
            <p:ph type="subTitle" idx="15"/>
          </p:nvPr>
        </p:nvSpPr>
        <p:spPr>
          <a:xfrm>
            <a:off x="800175" y="3552150"/>
            <a:ext cx="2449800" cy="635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54" name="Google Shape;18454;p13"/>
          <p:cNvSpPr txBox="1">
            <a:spLocks noGrp="1"/>
          </p:cNvSpPr>
          <p:nvPr>
            <p:ph type="title" idx="16" hasCustomPrompt="1"/>
          </p:nvPr>
        </p:nvSpPr>
        <p:spPr>
          <a:xfrm>
            <a:off x="3344700" y="3118025"/>
            <a:ext cx="564900" cy="4311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latin typeface="G마켓 산스 TTF Medium" panose="02000000000000000000" pitchFamily="2" charset="-127"/>
                <a:ea typeface="G마켓 산스 TTF Medium" panose="02000000000000000000" pitchFamily="2" charset="-127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dirty="0"/>
              <a:t>xx%</a:t>
            </a:r>
          </a:p>
        </p:txBody>
      </p:sp>
      <p:sp>
        <p:nvSpPr>
          <p:cNvPr id="18455" name="Google Shape;18455;p13"/>
          <p:cNvSpPr txBox="1">
            <a:spLocks noGrp="1"/>
          </p:cNvSpPr>
          <p:nvPr>
            <p:ph type="subTitle" idx="17"/>
          </p:nvPr>
        </p:nvSpPr>
        <p:spPr>
          <a:xfrm>
            <a:off x="3910738" y="3118100"/>
            <a:ext cx="1887600" cy="4311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300"/>
              <a:buFont typeface="Abhaya Libre"/>
              <a:buNone/>
              <a:defRPr sz="2000" b="1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bhaya Libre"/>
                <a:sym typeface="Abhaya Libr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456" name="Google Shape;18456;p13"/>
          <p:cNvSpPr txBox="1">
            <a:spLocks noGrp="1"/>
          </p:cNvSpPr>
          <p:nvPr>
            <p:ph type="subTitle" idx="18"/>
          </p:nvPr>
        </p:nvSpPr>
        <p:spPr>
          <a:xfrm>
            <a:off x="3344700" y="3552150"/>
            <a:ext cx="2449800" cy="635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57" name="Google Shape;18457;p13"/>
          <p:cNvSpPr txBox="1">
            <a:spLocks noGrp="1"/>
          </p:cNvSpPr>
          <p:nvPr>
            <p:ph type="title" idx="19" hasCustomPrompt="1"/>
          </p:nvPr>
        </p:nvSpPr>
        <p:spPr>
          <a:xfrm>
            <a:off x="5888903" y="3118098"/>
            <a:ext cx="563700" cy="4311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latin typeface="G마켓 산스 TTF Medium" panose="02000000000000000000" pitchFamily="2" charset="-127"/>
                <a:ea typeface="G마켓 산스 TTF Medium" panose="02000000000000000000" pitchFamily="2" charset="-127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dirty="0"/>
              <a:t>xx%</a:t>
            </a:r>
          </a:p>
        </p:txBody>
      </p:sp>
      <p:sp>
        <p:nvSpPr>
          <p:cNvPr id="18458" name="Google Shape;18458;p13"/>
          <p:cNvSpPr txBox="1">
            <a:spLocks noGrp="1"/>
          </p:cNvSpPr>
          <p:nvPr>
            <p:ph type="subTitle" idx="20"/>
          </p:nvPr>
        </p:nvSpPr>
        <p:spPr>
          <a:xfrm>
            <a:off x="6452600" y="3118250"/>
            <a:ext cx="1887600" cy="4311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300"/>
              <a:buFont typeface="Abhaya Libre"/>
              <a:buNone/>
              <a:defRPr sz="2000" b="1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bhaya Libre"/>
                <a:sym typeface="Abhaya Libr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459" name="Google Shape;18459;p13"/>
          <p:cNvSpPr txBox="1">
            <a:spLocks noGrp="1"/>
          </p:cNvSpPr>
          <p:nvPr>
            <p:ph type="subTitle" idx="21"/>
          </p:nvPr>
        </p:nvSpPr>
        <p:spPr>
          <a:xfrm>
            <a:off x="5889225" y="3552150"/>
            <a:ext cx="2449800" cy="635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4_1">
    <p:spTree>
      <p:nvGrpSpPr>
        <p:cNvPr id="1" name="Shape 25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41" name="Google Shape;25841;p18"/>
          <p:cNvGrpSpPr/>
          <p:nvPr/>
        </p:nvGrpSpPr>
        <p:grpSpPr>
          <a:xfrm>
            <a:off x="3" y="4"/>
            <a:ext cx="9144066" cy="5143518"/>
            <a:chOff x="279200" y="890725"/>
            <a:chExt cx="7061600" cy="3930250"/>
          </a:xfrm>
        </p:grpSpPr>
        <p:sp>
          <p:nvSpPr>
            <p:cNvPr id="25842" name="Google Shape;25842;p18"/>
            <p:cNvSpPr/>
            <p:nvPr/>
          </p:nvSpPr>
          <p:spPr>
            <a:xfrm>
              <a:off x="2792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7" y="1631"/>
                    <a:pt x="2107" y="1048"/>
                  </a:cubicBezTo>
                  <a:cubicBezTo>
                    <a:pt x="2107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3" name="Google Shape;25843;p18"/>
            <p:cNvSpPr/>
            <p:nvPr/>
          </p:nvSpPr>
          <p:spPr>
            <a:xfrm>
              <a:off x="3807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4" name="Google Shape;25844;p18"/>
            <p:cNvSpPr/>
            <p:nvPr/>
          </p:nvSpPr>
          <p:spPr>
            <a:xfrm>
              <a:off x="4825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5" name="Google Shape;25845;p18"/>
            <p:cNvSpPr/>
            <p:nvPr/>
          </p:nvSpPr>
          <p:spPr>
            <a:xfrm>
              <a:off x="5840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6" name="Google Shape;25846;p18"/>
            <p:cNvSpPr/>
            <p:nvPr/>
          </p:nvSpPr>
          <p:spPr>
            <a:xfrm>
              <a:off x="6855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7" name="Google Shape;25847;p18"/>
            <p:cNvSpPr/>
            <p:nvPr/>
          </p:nvSpPr>
          <p:spPr>
            <a:xfrm>
              <a:off x="787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8" name="Google Shape;25848;p18"/>
            <p:cNvSpPr/>
            <p:nvPr/>
          </p:nvSpPr>
          <p:spPr>
            <a:xfrm>
              <a:off x="8888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9" name="Google Shape;25849;p18"/>
            <p:cNvSpPr/>
            <p:nvPr/>
          </p:nvSpPr>
          <p:spPr>
            <a:xfrm>
              <a:off x="990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0" name="Google Shape;25850;p18"/>
            <p:cNvSpPr/>
            <p:nvPr/>
          </p:nvSpPr>
          <p:spPr>
            <a:xfrm>
              <a:off x="10918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1" name="Google Shape;25851;p18"/>
            <p:cNvSpPr/>
            <p:nvPr/>
          </p:nvSpPr>
          <p:spPr>
            <a:xfrm>
              <a:off x="11936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2" name="Google Shape;25852;p18"/>
            <p:cNvSpPr/>
            <p:nvPr/>
          </p:nvSpPr>
          <p:spPr>
            <a:xfrm>
              <a:off x="12951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3" name="Google Shape;25853;p18"/>
            <p:cNvSpPr/>
            <p:nvPr/>
          </p:nvSpPr>
          <p:spPr>
            <a:xfrm>
              <a:off x="13966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4" name="Google Shape;25854;p18"/>
            <p:cNvSpPr/>
            <p:nvPr/>
          </p:nvSpPr>
          <p:spPr>
            <a:xfrm>
              <a:off x="14984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5" name="Google Shape;25855;p18"/>
            <p:cNvSpPr/>
            <p:nvPr/>
          </p:nvSpPr>
          <p:spPr>
            <a:xfrm>
              <a:off x="15999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6" name="Google Shape;25856;p18"/>
            <p:cNvSpPr/>
            <p:nvPr/>
          </p:nvSpPr>
          <p:spPr>
            <a:xfrm>
              <a:off x="17014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7" name="Google Shape;25857;p18"/>
            <p:cNvSpPr/>
            <p:nvPr/>
          </p:nvSpPr>
          <p:spPr>
            <a:xfrm>
              <a:off x="18029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8" name="Google Shape;25858;p18"/>
            <p:cNvSpPr/>
            <p:nvPr/>
          </p:nvSpPr>
          <p:spPr>
            <a:xfrm>
              <a:off x="19044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9" name="Google Shape;25859;p18"/>
            <p:cNvSpPr/>
            <p:nvPr/>
          </p:nvSpPr>
          <p:spPr>
            <a:xfrm>
              <a:off x="20062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0" name="Google Shape;25860;p18"/>
            <p:cNvSpPr/>
            <p:nvPr/>
          </p:nvSpPr>
          <p:spPr>
            <a:xfrm>
              <a:off x="21077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1" name="Google Shape;25861;p18"/>
            <p:cNvSpPr/>
            <p:nvPr/>
          </p:nvSpPr>
          <p:spPr>
            <a:xfrm>
              <a:off x="22092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2" name="Google Shape;25862;p18"/>
            <p:cNvSpPr/>
            <p:nvPr/>
          </p:nvSpPr>
          <p:spPr>
            <a:xfrm>
              <a:off x="23110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3" name="Google Shape;25863;p18"/>
            <p:cNvSpPr/>
            <p:nvPr/>
          </p:nvSpPr>
          <p:spPr>
            <a:xfrm>
              <a:off x="24125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4" name="Google Shape;25864;p18"/>
            <p:cNvSpPr/>
            <p:nvPr/>
          </p:nvSpPr>
          <p:spPr>
            <a:xfrm>
              <a:off x="25140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5" name="Google Shape;25865;p18"/>
            <p:cNvSpPr/>
            <p:nvPr/>
          </p:nvSpPr>
          <p:spPr>
            <a:xfrm>
              <a:off x="26155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6" name="Google Shape;25866;p18"/>
            <p:cNvSpPr/>
            <p:nvPr/>
          </p:nvSpPr>
          <p:spPr>
            <a:xfrm>
              <a:off x="2717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7" name="Google Shape;25867;p18"/>
            <p:cNvSpPr/>
            <p:nvPr/>
          </p:nvSpPr>
          <p:spPr>
            <a:xfrm>
              <a:off x="28188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8" name="Google Shape;25868;p18"/>
            <p:cNvSpPr/>
            <p:nvPr/>
          </p:nvSpPr>
          <p:spPr>
            <a:xfrm>
              <a:off x="2920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9" name="Google Shape;25869;p18"/>
            <p:cNvSpPr/>
            <p:nvPr/>
          </p:nvSpPr>
          <p:spPr>
            <a:xfrm>
              <a:off x="30218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0" name="Google Shape;25870;p18"/>
            <p:cNvSpPr/>
            <p:nvPr/>
          </p:nvSpPr>
          <p:spPr>
            <a:xfrm>
              <a:off x="31236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1" name="Google Shape;25871;p18"/>
            <p:cNvSpPr/>
            <p:nvPr/>
          </p:nvSpPr>
          <p:spPr>
            <a:xfrm>
              <a:off x="32251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2" name="Google Shape;25872;p18"/>
            <p:cNvSpPr/>
            <p:nvPr/>
          </p:nvSpPr>
          <p:spPr>
            <a:xfrm>
              <a:off x="33266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3" name="Google Shape;25873;p18"/>
            <p:cNvSpPr/>
            <p:nvPr/>
          </p:nvSpPr>
          <p:spPr>
            <a:xfrm>
              <a:off x="34284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4" name="Google Shape;25874;p18"/>
            <p:cNvSpPr/>
            <p:nvPr/>
          </p:nvSpPr>
          <p:spPr>
            <a:xfrm>
              <a:off x="35299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5" name="Google Shape;25875;p18"/>
            <p:cNvSpPr/>
            <p:nvPr/>
          </p:nvSpPr>
          <p:spPr>
            <a:xfrm>
              <a:off x="36314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6" name="Google Shape;25876;p18"/>
            <p:cNvSpPr/>
            <p:nvPr/>
          </p:nvSpPr>
          <p:spPr>
            <a:xfrm>
              <a:off x="37329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7" name="Google Shape;25877;p18"/>
            <p:cNvSpPr/>
            <p:nvPr/>
          </p:nvSpPr>
          <p:spPr>
            <a:xfrm>
              <a:off x="38347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8" name="Google Shape;25878;p18"/>
            <p:cNvSpPr/>
            <p:nvPr/>
          </p:nvSpPr>
          <p:spPr>
            <a:xfrm>
              <a:off x="39362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9" name="Google Shape;25879;p18"/>
            <p:cNvSpPr/>
            <p:nvPr/>
          </p:nvSpPr>
          <p:spPr>
            <a:xfrm>
              <a:off x="40377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0" name="Google Shape;25880;p18"/>
            <p:cNvSpPr/>
            <p:nvPr/>
          </p:nvSpPr>
          <p:spPr>
            <a:xfrm>
              <a:off x="41392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1" name="Google Shape;25881;p18"/>
            <p:cNvSpPr/>
            <p:nvPr/>
          </p:nvSpPr>
          <p:spPr>
            <a:xfrm>
              <a:off x="42407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2" name="Google Shape;25882;p18"/>
            <p:cNvSpPr/>
            <p:nvPr/>
          </p:nvSpPr>
          <p:spPr>
            <a:xfrm>
              <a:off x="43425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3" name="Google Shape;25883;p18"/>
            <p:cNvSpPr/>
            <p:nvPr/>
          </p:nvSpPr>
          <p:spPr>
            <a:xfrm>
              <a:off x="44440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4" name="Google Shape;25884;p18"/>
            <p:cNvSpPr/>
            <p:nvPr/>
          </p:nvSpPr>
          <p:spPr>
            <a:xfrm>
              <a:off x="45455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5" name="Google Shape;25885;p18"/>
            <p:cNvSpPr/>
            <p:nvPr/>
          </p:nvSpPr>
          <p:spPr>
            <a:xfrm>
              <a:off x="4647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6" name="Google Shape;25886;p18"/>
            <p:cNvSpPr/>
            <p:nvPr/>
          </p:nvSpPr>
          <p:spPr>
            <a:xfrm>
              <a:off x="47488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7" name="Google Shape;25887;p18"/>
            <p:cNvSpPr/>
            <p:nvPr/>
          </p:nvSpPr>
          <p:spPr>
            <a:xfrm>
              <a:off x="4850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8" name="Google Shape;25888;p18"/>
            <p:cNvSpPr/>
            <p:nvPr/>
          </p:nvSpPr>
          <p:spPr>
            <a:xfrm>
              <a:off x="49518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9" name="Google Shape;25889;p18"/>
            <p:cNvSpPr/>
            <p:nvPr/>
          </p:nvSpPr>
          <p:spPr>
            <a:xfrm>
              <a:off x="50536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0" name="Google Shape;25890;p18"/>
            <p:cNvSpPr/>
            <p:nvPr/>
          </p:nvSpPr>
          <p:spPr>
            <a:xfrm>
              <a:off x="51551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1" name="Google Shape;25891;p18"/>
            <p:cNvSpPr/>
            <p:nvPr/>
          </p:nvSpPr>
          <p:spPr>
            <a:xfrm>
              <a:off x="52566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2" name="Google Shape;25892;p18"/>
            <p:cNvSpPr/>
            <p:nvPr/>
          </p:nvSpPr>
          <p:spPr>
            <a:xfrm>
              <a:off x="53584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3" name="Google Shape;25893;p18"/>
            <p:cNvSpPr/>
            <p:nvPr/>
          </p:nvSpPr>
          <p:spPr>
            <a:xfrm>
              <a:off x="54599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4" name="Google Shape;25894;p18"/>
            <p:cNvSpPr/>
            <p:nvPr/>
          </p:nvSpPr>
          <p:spPr>
            <a:xfrm>
              <a:off x="55614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5" name="Google Shape;25895;p18"/>
            <p:cNvSpPr/>
            <p:nvPr/>
          </p:nvSpPr>
          <p:spPr>
            <a:xfrm>
              <a:off x="56629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6" name="Google Shape;25896;p18"/>
            <p:cNvSpPr/>
            <p:nvPr/>
          </p:nvSpPr>
          <p:spPr>
            <a:xfrm>
              <a:off x="57644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7" name="Google Shape;25897;p18"/>
            <p:cNvSpPr/>
            <p:nvPr/>
          </p:nvSpPr>
          <p:spPr>
            <a:xfrm>
              <a:off x="58662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8" name="Google Shape;25898;p18"/>
            <p:cNvSpPr/>
            <p:nvPr/>
          </p:nvSpPr>
          <p:spPr>
            <a:xfrm>
              <a:off x="59677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9" name="Google Shape;25899;p18"/>
            <p:cNvSpPr/>
            <p:nvPr/>
          </p:nvSpPr>
          <p:spPr>
            <a:xfrm>
              <a:off x="60692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0" name="Google Shape;25900;p18"/>
            <p:cNvSpPr/>
            <p:nvPr/>
          </p:nvSpPr>
          <p:spPr>
            <a:xfrm>
              <a:off x="61710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1" name="Google Shape;25901;p18"/>
            <p:cNvSpPr/>
            <p:nvPr/>
          </p:nvSpPr>
          <p:spPr>
            <a:xfrm>
              <a:off x="62725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2" name="Google Shape;25902;p18"/>
            <p:cNvSpPr/>
            <p:nvPr/>
          </p:nvSpPr>
          <p:spPr>
            <a:xfrm>
              <a:off x="63740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3" name="Google Shape;25903;p18"/>
            <p:cNvSpPr/>
            <p:nvPr/>
          </p:nvSpPr>
          <p:spPr>
            <a:xfrm>
              <a:off x="64755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4" name="Google Shape;25904;p18"/>
            <p:cNvSpPr/>
            <p:nvPr/>
          </p:nvSpPr>
          <p:spPr>
            <a:xfrm>
              <a:off x="6577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5" name="Google Shape;25905;p18"/>
            <p:cNvSpPr/>
            <p:nvPr/>
          </p:nvSpPr>
          <p:spPr>
            <a:xfrm>
              <a:off x="66788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6" name="Google Shape;25906;p18"/>
            <p:cNvSpPr/>
            <p:nvPr/>
          </p:nvSpPr>
          <p:spPr>
            <a:xfrm>
              <a:off x="6780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7" name="Google Shape;25907;p18"/>
            <p:cNvSpPr/>
            <p:nvPr/>
          </p:nvSpPr>
          <p:spPr>
            <a:xfrm>
              <a:off x="68818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76"/>
                    <a:pt x="1" y="1048"/>
                  </a:cubicBezTo>
                  <a:cubicBezTo>
                    <a:pt x="1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8" name="Google Shape;25908;p18"/>
            <p:cNvSpPr/>
            <p:nvPr/>
          </p:nvSpPr>
          <p:spPr>
            <a:xfrm>
              <a:off x="69836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9" name="Google Shape;25909;p18"/>
            <p:cNvSpPr/>
            <p:nvPr/>
          </p:nvSpPr>
          <p:spPr>
            <a:xfrm>
              <a:off x="70851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0" name="Google Shape;25910;p18"/>
            <p:cNvSpPr/>
            <p:nvPr/>
          </p:nvSpPr>
          <p:spPr>
            <a:xfrm>
              <a:off x="71866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76"/>
                    <a:pt x="1" y="1048"/>
                  </a:cubicBezTo>
                  <a:cubicBezTo>
                    <a:pt x="1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1" name="Google Shape;25911;p18"/>
            <p:cNvSpPr/>
            <p:nvPr/>
          </p:nvSpPr>
          <p:spPr>
            <a:xfrm>
              <a:off x="72884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2" name="Google Shape;25912;p18"/>
            <p:cNvSpPr/>
            <p:nvPr/>
          </p:nvSpPr>
          <p:spPr>
            <a:xfrm>
              <a:off x="2792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7" y="1631"/>
                    <a:pt x="2107" y="1048"/>
                  </a:cubicBezTo>
                  <a:cubicBezTo>
                    <a:pt x="2107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3" name="Google Shape;25913;p18"/>
            <p:cNvSpPr/>
            <p:nvPr/>
          </p:nvSpPr>
          <p:spPr>
            <a:xfrm>
              <a:off x="3807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4" name="Google Shape;25914;p18"/>
            <p:cNvSpPr/>
            <p:nvPr/>
          </p:nvSpPr>
          <p:spPr>
            <a:xfrm>
              <a:off x="4825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5" name="Google Shape;25915;p18"/>
            <p:cNvSpPr/>
            <p:nvPr/>
          </p:nvSpPr>
          <p:spPr>
            <a:xfrm>
              <a:off x="5840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6" name="Google Shape;25916;p18"/>
            <p:cNvSpPr/>
            <p:nvPr/>
          </p:nvSpPr>
          <p:spPr>
            <a:xfrm>
              <a:off x="6855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7" name="Google Shape;25917;p18"/>
            <p:cNvSpPr/>
            <p:nvPr/>
          </p:nvSpPr>
          <p:spPr>
            <a:xfrm>
              <a:off x="787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8" name="Google Shape;25918;p18"/>
            <p:cNvSpPr/>
            <p:nvPr/>
          </p:nvSpPr>
          <p:spPr>
            <a:xfrm>
              <a:off x="8888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9" name="Google Shape;25919;p18"/>
            <p:cNvSpPr/>
            <p:nvPr/>
          </p:nvSpPr>
          <p:spPr>
            <a:xfrm>
              <a:off x="990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0" name="Google Shape;25920;p18"/>
            <p:cNvSpPr/>
            <p:nvPr/>
          </p:nvSpPr>
          <p:spPr>
            <a:xfrm>
              <a:off x="10918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1" name="Google Shape;25921;p18"/>
            <p:cNvSpPr/>
            <p:nvPr/>
          </p:nvSpPr>
          <p:spPr>
            <a:xfrm>
              <a:off x="11936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2" name="Google Shape;25922;p18"/>
            <p:cNvSpPr/>
            <p:nvPr/>
          </p:nvSpPr>
          <p:spPr>
            <a:xfrm>
              <a:off x="12951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3" name="Google Shape;25923;p18"/>
            <p:cNvSpPr/>
            <p:nvPr/>
          </p:nvSpPr>
          <p:spPr>
            <a:xfrm>
              <a:off x="13966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4" name="Google Shape;25924;p18"/>
            <p:cNvSpPr/>
            <p:nvPr/>
          </p:nvSpPr>
          <p:spPr>
            <a:xfrm>
              <a:off x="14984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5" name="Google Shape;25925;p18"/>
            <p:cNvSpPr/>
            <p:nvPr/>
          </p:nvSpPr>
          <p:spPr>
            <a:xfrm>
              <a:off x="15999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6" name="Google Shape;25926;p18"/>
            <p:cNvSpPr/>
            <p:nvPr/>
          </p:nvSpPr>
          <p:spPr>
            <a:xfrm>
              <a:off x="17014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7" name="Google Shape;25927;p18"/>
            <p:cNvSpPr/>
            <p:nvPr/>
          </p:nvSpPr>
          <p:spPr>
            <a:xfrm>
              <a:off x="18029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8" name="Google Shape;25928;p18"/>
            <p:cNvSpPr/>
            <p:nvPr/>
          </p:nvSpPr>
          <p:spPr>
            <a:xfrm>
              <a:off x="19044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9" name="Google Shape;25929;p18"/>
            <p:cNvSpPr/>
            <p:nvPr/>
          </p:nvSpPr>
          <p:spPr>
            <a:xfrm>
              <a:off x="20062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0" name="Google Shape;25930;p18"/>
            <p:cNvSpPr/>
            <p:nvPr/>
          </p:nvSpPr>
          <p:spPr>
            <a:xfrm>
              <a:off x="21077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1" name="Google Shape;25931;p18"/>
            <p:cNvSpPr/>
            <p:nvPr/>
          </p:nvSpPr>
          <p:spPr>
            <a:xfrm>
              <a:off x="22092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2" name="Google Shape;25932;p18"/>
            <p:cNvSpPr/>
            <p:nvPr/>
          </p:nvSpPr>
          <p:spPr>
            <a:xfrm>
              <a:off x="23110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3" name="Google Shape;25933;p18"/>
            <p:cNvSpPr/>
            <p:nvPr/>
          </p:nvSpPr>
          <p:spPr>
            <a:xfrm>
              <a:off x="24125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4" name="Google Shape;25934;p18"/>
            <p:cNvSpPr/>
            <p:nvPr/>
          </p:nvSpPr>
          <p:spPr>
            <a:xfrm>
              <a:off x="25140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5" name="Google Shape;25935;p18"/>
            <p:cNvSpPr/>
            <p:nvPr/>
          </p:nvSpPr>
          <p:spPr>
            <a:xfrm>
              <a:off x="26155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6" name="Google Shape;25936;p18"/>
            <p:cNvSpPr/>
            <p:nvPr/>
          </p:nvSpPr>
          <p:spPr>
            <a:xfrm>
              <a:off x="2717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7" name="Google Shape;25937;p18"/>
            <p:cNvSpPr/>
            <p:nvPr/>
          </p:nvSpPr>
          <p:spPr>
            <a:xfrm>
              <a:off x="28188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8" name="Google Shape;25938;p18"/>
            <p:cNvSpPr/>
            <p:nvPr/>
          </p:nvSpPr>
          <p:spPr>
            <a:xfrm>
              <a:off x="2920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9" name="Google Shape;25939;p18"/>
            <p:cNvSpPr/>
            <p:nvPr/>
          </p:nvSpPr>
          <p:spPr>
            <a:xfrm>
              <a:off x="30218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0" name="Google Shape;25940;p18"/>
            <p:cNvSpPr/>
            <p:nvPr/>
          </p:nvSpPr>
          <p:spPr>
            <a:xfrm>
              <a:off x="31236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1" name="Google Shape;25941;p18"/>
            <p:cNvSpPr/>
            <p:nvPr/>
          </p:nvSpPr>
          <p:spPr>
            <a:xfrm>
              <a:off x="32251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2" name="Google Shape;25942;p18"/>
            <p:cNvSpPr/>
            <p:nvPr/>
          </p:nvSpPr>
          <p:spPr>
            <a:xfrm>
              <a:off x="33266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3" name="Google Shape;25943;p18"/>
            <p:cNvSpPr/>
            <p:nvPr/>
          </p:nvSpPr>
          <p:spPr>
            <a:xfrm>
              <a:off x="34284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4" name="Google Shape;25944;p18"/>
            <p:cNvSpPr/>
            <p:nvPr/>
          </p:nvSpPr>
          <p:spPr>
            <a:xfrm>
              <a:off x="35299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5" name="Google Shape;25945;p18"/>
            <p:cNvSpPr/>
            <p:nvPr/>
          </p:nvSpPr>
          <p:spPr>
            <a:xfrm>
              <a:off x="36314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6" name="Google Shape;25946;p18"/>
            <p:cNvSpPr/>
            <p:nvPr/>
          </p:nvSpPr>
          <p:spPr>
            <a:xfrm>
              <a:off x="37329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7" name="Google Shape;25947;p18"/>
            <p:cNvSpPr/>
            <p:nvPr/>
          </p:nvSpPr>
          <p:spPr>
            <a:xfrm>
              <a:off x="38347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8" name="Google Shape;25948;p18"/>
            <p:cNvSpPr/>
            <p:nvPr/>
          </p:nvSpPr>
          <p:spPr>
            <a:xfrm>
              <a:off x="39362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9" name="Google Shape;25949;p18"/>
            <p:cNvSpPr/>
            <p:nvPr/>
          </p:nvSpPr>
          <p:spPr>
            <a:xfrm>
              <a:off x="40377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0" name="Google Shape;25950;p18"/>
            <p:cNvSpPr/>
            <p:nvPr/>
          </p:nvSpPr>
          <p:spPr>
            <a:xfrm>
              <a:off x="41392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1" name="Google Shape;25951;p18"/>
            <p:cNvSpPr/>
            <p:nvPr/>
          </p:nvSpPr>
          <p:spPr>
            <a:xfrm>
              <a:off x="42407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2" name="Google Shape;25952;p18"/>
            <p:cNvSpPr/>
            <p:nvPr/>
          </p:nvSpPr>
          <p:spPr>
            <a:xfrm>
              <a:off x="43425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3" name="Google Shape;25953;p18"/>
            <p:cNvSpPr/>
            <p:nvPr/>
          </p:nvSpPr>
          <p:spPr>
            <a:xfrm>
              <a:off x="44440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4" name="Google Shape;25954;p18"/>
            <p:cNvSpPr/>
            <p:nvPr/>
          </p:nvSpPr>
          <p:spPr>
            <a:xfrm>
              <a:off x="45455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5" name="Google Shape;25955;p18"/>
            <p:cNvSpPr/>
            <p:nvPr/>
          </p:nvSpPr>
          <p:spPr>
            <a:xfrm>
              <a:off x="4647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6" name="Google Shape;25956;p18"/>
            <p:cNvSpPr/>
            <p:nvPr/>
          </p:nvSpPr>
          <p:spPr>
            <a:xfrm>
              <a:off x="47488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7" name="Google Shape;25957;p18"/>
            <p:cNvSpPr/>
            <p:nvPr/>
          </p:nvSpPr>
          <p:spPr>
            <a:xfrm>
              <a:off x="4850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8" name="Google Shape;25958;p18"/>
            <p:cNvSpPr/>
            <p:nvPr/>
          </p:nvSpPr>
          <p:spPr>
            <a:xfrm>
              <a:off x="49518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9" name="Google Shape;25959;p18"/>
            <p:cNvSpPr/>
            <p:nvPr/>
          </p:nvSpPr>
          <p:spPr>
            <a:xfrm>
              <a:off x="50536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0" name="Google Shape;25960;p18"/>
            <p:cNvSpPr/>
            <p:nvPr/>
          </p:nvSpPr>
          <p:spPr>
            <a:xfrm>
              <a:off x="51551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1" name="Google Shape;25961;p18"/>
            <p:cNvSpPr/>
            <p:nvPr/>
          </p:nvSpPr>
          <p:spPr>
            <a:xfrm>
              <a:off x="52566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2" name="Google Shape;25962;p18"/>
            <p:cNvSpPr/>
            <p:nvPr/>
          </p:nvSpPr>
          <p:spPr>
            <a:xfrm>
              <a:off x="53584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3" name="Google Shape;25963;p18"/>
            <p:cNvSpPr/>
            <p:nvPr/>
          </p:nvSpPr>
          <p:spPr>
            <a:xfrm>
              <a:off x="54599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4" name="Google Shape;25964;p18"/>
            <p:cNvSpPr/>
            <p:nvPr/>
          </p:nvSpPr>
          <p:spPr>
            <a:xfrm>
              <a:off x="55614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5" name="Google Shape;25965;p18"/>
            <p:cNvSpPr/>
            <p:nvPr/>
          </p:nvSpPr>
          <p:spPr>
            <a:xfrm>
              <a:off x="56629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6" name="Google Shape;25966;p18"/>
            <p:cNvSpPr/>
            <p:nvPr/>
          </p:nvSpPr>
          <p:spPr>
            <a:xfrm>
              <a:off x="57644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7" name="Google Shape;25967;p18"/>
            <p:cNvSpPr/>
            <p:nvPr/>
          </p:nvSpPr>
          <p:spPr>
            <a:xfrm>
              <a:off x="58662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8" name="Google Shape;25968;p18"/>
            <p:cNvSpPr/>
            <p:nvPr/>
          </p:nvSpPr>
          <p:spPr>
            <a:xfrm>
              <a:off x="59677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9" name="Google Shape;25969;p18"/>
            <p:cNvSpPr/>
            <p:nvPr/>
          </p:nvSpPr>
          <p:spPr>
            <a:xfrm>
              <a:off x="60692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0" name="Google Shape;25970;p18"/>
            <p:cNvSpPr/>
            <p:nvPr/>
          </p:nvSpPr>
          <p:spPr>
            <a:xfrm>
              <a:off x="61710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1" name="Google Shape;25971;p18"/>
            <p:cNvSpPr/>
            <p:nvPr/>
          </p:nvSpPr>
          <p:spPr>
            <a:xfrm>
              <a:off x="62725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2" name="Google Shape;25972;p18"/>
            <p:cNvSpPr/>
            <p:nvPr/>
          </p:nvSpPr>
          <p:spPr>
            <a:xfrm>
              <a:off x="63740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3" name="Google Shape;25973;p18"/>
            <p:cNvSpPr/>
            <p:nvPr/>
          </p:nvSpPr>
          <p:spPr>
            <a:xfrm>
              <a:off x="64755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4" name="Google Shape;25974;p18"/>
            <p:cNvSpPr/>
            <p:nvPr/>
          </p:nvSpPr>
          <p:spPr>
            <a:xfrm>
              <a:off x="6577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5" name="Google Shape;25975;p18"/>
            <p:cNvSpPr/>
            <p:nvPr/>
          </p:nvSpPr>
          <p:spPr>
            <a:xfrm>
              <a:off x="66788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6" name="Google Shape;25976;p18"/>
            <p:cNvSpPr/>
            <p:nvPr/>
          </p:nvSpPr>
          <p:spPr>
            <a:xfrm>
              <a:off x="6780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7" name="Google Shape;25977;p18"/>
            <p:cNvSpPr/>
            <p:nvPr/>
          </p:nvSpPr>
          <p:spPr>
            <a:xfrm>
              <a:off x="68818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77"/>
                    <a:pt x="1" y="1048"/>
                  </a:cubicBezTo>
                  <a:cubicBezTo>
                    <a:pt x="1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8" name="Google Shape;25978;p18"/>
            <p:cNvSpPr/>
            <p:nvPr/>
          </p:nvSpPr>
          <p:spPr>
            <a:xfrm>
              <a:off x="69836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9" name="Google Shape;25979;p18"/>
            <p:cNvSpPr/>
            <p:nvPr/>
          </p:nvSpPr>
          <p:spPr>
            <a:xfrm>
              <a:off x="70851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0" name="Google Shape;25980;p18"/>
            <p:cNvSpPr/>
            <p:nvPr/>
          </p:nvSpPr>
          <p:spPr>
            <a:xfrm>
              <a:off x="71866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77"/>
                    <a:pt x="1" y="1048"/>
                  </a:cubicBezTo>
                  <a:cubicBezTo>
                    <a:pt x="1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1" name="Google Shape;25981;p18"/>
            <p:cNvSpPr/>
            <p:nvPr/>
          </p:nvSpPr>
          <p:spPr>
            <a:xfrm>
              <a:off x="72884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2" name="Google Shape;25982;p18"/>
            <p:cNvSpPr/>
            <p:nvPr/>
          </p:nvSpPr>
          <p:spPr>
            <a:xfrm>
              <a:off x="2792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8"/>
                  </a:cubicBezTo>
                  <a:cubicBezTo>
                    <a:pt x="2107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3" name="Google Shape;25983;p18"/>
            <p:cNvSpPr/>
            <p:nvPr/>
          </p:nvSpPr>
          <p:spPr>
            <a:xfrm>
              <a:off x="3807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4" name="Google Shape;25984;p18"/>
            <p:cNvSpPr/>
            <p:nvPr/>
          </p:nvSpPr>
          <p:spPr>
            <a:xfrm>
              <a:off x="4825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5" name="Google Shape;25985;p18"/>
            <p:cNvSpPr/>
            <p:nvPr/>
          </p:nvSpPr>
          <p:spPr>
            <a:xfrm>
              <a:off x="5840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6" name="Google Shape;25986;p18"/>
            <p:cNvSpPr/>
            <p:nvPr/>
          </p:nvSpPr>
          <p:spPr>
            <a:xfrm>
              <a:off x="6855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7" name="Google Shape;25987;p18"/>
            <p:cNvSpPr/>
            <p:nvPr/>
          </p:nvSpPr>
          <p:spPr>
            <a:xfrm>
              <a:off x="787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8" name="Google Shape;25988;p18"/>
            <p:cNvSpPr/>
            <p:nvPr/>
          </p:nvSpPr>
          <p:spPr>
            <a:xfrm>
              <a:off x="8888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9" name="Google Shape;25989;p18"/>
            <p:cNvSpPr/>
            <p:nvPr/>
          </p:nvSpPr>
          <p:spPr>
            <a:xfrm>
              <a:off x="990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0" name="Google Shape;25990;p18"/>
            <p:cNvSpPr/>
            <p:nvPr/>
          </p:nvSpPr>
          <p:spPr>
            <a:xfrm>
              <a:off x="10918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1" name="Google Shape;25991;p18"/>
            <p:cNvSpPr/>
            <p:nvPr/>
          </p:nvSpPr>
          <p:spPr>
            <a:xfrm>
              <a:off x="11936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2" name="Google Shape;25992;p18"/>
            <p:cNvSpPr/>
            <p:nvPr/>
          </p:nvSpPr>
          <p:spPr>
            <a:xfrm>
              <a:off x="12951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3" name="Google Shape;25993;p18"/>
            <p:cNvSpPr/>
            <p:nvPr/>
          </p:nvSpPr>
          <p:spPr>
            <a:xfrm>
              <a:off x="13966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4" name="Google Shape;25994;p18"/>
            <p:cNvSpPr/>
            <p:nvPr/>
          </p:nvSpPr>
          <p:spPr>
            <a:xfrm>
              <a:off x="14984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5" name="Google Shape;25995;p18"/>
            <p:cNvSpPr/>
            <p:nvPr/>
          </p:nvSpPr>
          <p:spPr>
            <a:xfrm>
              <a:off x="15999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6" name="Google Shape;25996;p18"/>
            <p:cNvSpPr/>
            <p:nvPr/>
          </p:nvSpPr>
          <p:spPr>
            <a:xfrm>
              <a:off x="17014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7" name="Google Shape;25997;p18"/>
            <p:cNvSpPr/>
            <p:nvPr/>
          </p:nvSpPr>
          <p:spPr>
            <a:xfrm>
              <a:off x="18029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8" name="Google Shape;25998;p18"/>
            <p:cNvSpPr/>
            <p:nvPr/>
          </p:nvSpPr>
          <p:spPr>
            <a:xfrm>
              <a:off x="19044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9" name="Google Shape;25999;p18"/>
            <p:cNvSpPr/>
            <p:nvPr/>
          </p:nvSpPr>
          <p:spPr>
            <a:xfrm>
              <a:off x="20062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0" name="Google Shape;26000;p18"/>
            <p:cNvSpPr/>
            <p:nvPr/>
          </p:nvSpPr>
          <p:spPr>
            <a:xfrm>
              <a:off x="21077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1" name="Google Shape;26001;p18"/>
            <p:cNvSpPr/>
            <p:nvPr/>
          </p:nvSpPr>
          <p:spPr>
            <a:xfrm>
              <a:off x="22092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2" name="Google Shape;26002;p18"/>
            <p:cNvSpPr/>
            <p:nvPr/>
          </p:nvSpPr>
          <p:spPr>
            <a:xfrm>
              <a:off x="23110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3" name="Google Shape;26003;p18"/>
            <p:cNvSpPr/>
            <p:nvPr/>
          </p:nvSpPr>
          <p:spPr>
            <a:xfrm>
              <a:off x="24125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4" name="Google Shape;26004;p18"/>
            <p:cNvSpPr/>
            <p:nvPr/>
          </p:nvSpPr>
          <p:spPr>
            <a:xfrm>
              <a:off x="25140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5" name="Google Shape;26005;p18"/>
            <p:cNvSpPr/>
            <p:nvPr/>
          </p:nvSpPr>
          <p:spPr>
            <a:xfrm>
              <a:off x="26155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6" name="Google Shape;26006;p18"/>
            <p:cNvSpPr/>
            <p:nvPr/>
          </p:nvSpPr>
          <p:spPr>
            <a:xfrm>
              <a:off x="2717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7" name="Google Shape;26007;p18"/>
            <p:cNvSpPr/>
            <p:nvPr/>
          </p:nvSpPr>
          <p:spPr>
            <a:xfrm>
              <a:off x="28188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8" name="Google Shape;26008;p18"/>
            <p:cNvSpPr/>
            <p:nvPr/>
          </p:nvSpPr>
          <p:spPr>
            <a:xfrm>
              <a:off x="2920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9" name="Google Shape;26009;p18"/>
            <p:cNvSpPr/>
            <p:nvPr/>
          </p:nvSpPr>
          <p:spPr>
            <a:xfrm>
              <a:off x="30218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0" name="Google Shape;26010;p18"/>
            <p:cNvSpPr/>
            <p:nvPr/>
          </p:nvSpPr>
          <p:spPr>
            <a:xfrm>
              <a:off x="31236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1" name="Google Shape;26011;p18"/>
            <p:cNvSpPr/>
            <p:nvPr/>
          </p:nvSpPr>
          <p:spPr>
            <a:xfrm>
              <a:off x="32251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2" name="Google Shape;26012;p18"/>
            <p:cNvSpPr/>
            <p:nvPr/>
          </p:nvSpPr>
          <p:spPr>
            <a:xfrm>
              <a:off x="33266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3" name="Google Shape;26013;p18"/>
            <p:cNvSpPr/>
            <p:nvPr/>
          </p:nvSpPr>
          <p:spPr>
            <a:xfrm>
              <a:off x="34284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4" name="Google Shape;26014;p18"/>
            <p:cNvSpPr/>
            <p:nvPr/>
          </p:nvSpPr>
          <p:spPr>
            <a:xfrm>
              <a:off x="35299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5" name="Google Shape;26015;p18"/>
            <p:cNvSpPr/>
            <p:nvPr/>
          </p:nvSpPr>
          <p:spPr>
            <a:xfrm>
              <a:off x="36314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6" name="Google Shape;26016;p18"/>
            <p:cNvSpPr/>
            <p:nvPr/>
          </p:nvSpPr>
          <p:spPr>
            <a:xfrm>
              <a:off x="37329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7" name="Google Shape;26017;p18"/>
            <p:cNvSpPr/>
            <p:nvPr/>
          </p:nvSpPr>
          <p:spPr>
            <a:xfrm>
              <a:off x="38347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8" name="Google Shape;26018;p18"/>
            <p:cNvSpPr/>
            <p:nvPr/>
          </p:nvSpPr>
          <p:spPr>
            <a:xfrm>
              <a:off x="39362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9" name="Google Shape;26019;p18"/>
            <p:cNvSpPr/>
            <p:nvPr/>
          </p:nvSpPr>
          <p:spPr>
            <a:xfrm>
              <a:off x="40377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0" name="Google Shape;26020;p18"/>
            <p:cNvSpPr/>
            <p:nvPr/>
          </p:nvSpPr>
          <p:spPr>
            <a:xfrm>
              <a:off x="41392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1" name="Google Shape;26021;p18"/>
            <p:cNvSpPr/>
            <p:nvPr/>
          </p:nvSpPr>
          <p:spPr>
            <a:xfrm>
              <a:off x="42407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2" name="Google Shape;26022;p18"/>
            <p:cNvSpPr/>
            <p:nvPr/>
          </p:nvSpPr>
          <p:spPr>
            <a:xfrm>
              <a:off x="43425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3" name="Google Shape;26023;p18"/>
            <p:cNvSpPr/>
            <p:nvPr/>
          </p:nvSpPr>
          <p:spPr>
            <a:xfrm>
              <a:off x="44440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4" name="Google Shape;26024;p18"/>
            <p:cNvSpPr/>
            <p:nvPr/>
          </p:nvSpPr>
          <p:spPr>
            <a:xfrm>
              <a:off x="45455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5" name="Google Shape;26025;p18"/>
            <p:cNvSpPr/>
            <p:nvPr/>
          </p:nvSpPr>
          <p:spPr>
            <a:xfrm>
              <a:off x="4647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6" name="Google Shape;26026;p18"/>
            <p:cNvSpPr/>
            <p:nvPr/>
          </p:nvSpPr>
          <p:spPr>
            <a:xfrm>
              <a:off x="47488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7" name="Google Shape;26027;p18"/>
            <p:cNvSpPr/>
            <p:nvPr/>
          </p:nvSpPr>
          <p:spPr>
            <a:xfrm>
              <a:off x="4850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8" name="Google Shape;26028;p18"/>
            <p:cNvSpPr/>
            <p:nvPr/>
          </p:nvSpPr>
          <p:spPr>
            <a:xfrm>
              <a:off x="49518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9" name="Google Shape;26029;p18"/>
            <p:cNvSpPr/>
            <p:nvPr/>
          </p:nvSpPr>
          <p:spPr>
            <a:xfrm>
              <a:off x="50536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0" name="Google Shape;26030;p18"/>
            <p:cNvSpPr/>
            <p:nvPr/>
          </p:nvSpPr>
          <p:spPr>
            <a:xfrm>
              <a:off x="51551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1" name="Google Shape;26031;p18"/>
            <p:cNvSpPr/>
            <p:nvPr/>
          </p:nvSpPr>
          <p:spPr>
            <a:xfrm>
              <a:off x="52566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2" name="Google Shape;26032;p18"/>
            <p:cNvSpPr/>
            <p:nvPr/>
          </p:nvSpPr>
          <p:spPr>
            <a:xfrm>
              <a:off x="53584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3" name="Google Shape;26033;p18"/>
            <p:cNvSpPr/>
            <p:nvPr/>
          </p:nvSpPr>
          <p:spPr>
            <a:xfrm>
              <a:off x="54599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4" name="Google Shape;26034;p18"/>
            <p:cNvSpPr/>
            <p:nvPr/>
          </p:nvSpPr>
          <p:spPr>
            <a:xfrm>
              <a:off x="55614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5" name="Google Shape;26035;p18"/>
            <p:cNvSpPr/>
            <p:nvPr/>
          </p:nvSpPr>
          <p:spPr>
            <a:xfrm>
              <a:off x="56629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6" name="Google Shape;26036;p18"/>
            <p:cNvSpPr/>
            <p:nvPr/>
          </p:nvSpPr>
          <p:spPr>
            <a:xfrm>
              <a:off x="57644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7" name="Google Shape;26037;p18"/>
            <p:cNvSpPr/>
            <p:nvPr/>
          </p:nvSpPr>
          <p:spPr>
            <a:xfrm>
              <a:off x="58662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8" name="Google Shape;26038;p18"/>
            <p:cNvSpPr/>
            <p:nvPr/>
          </p:nvSpPr>
          <p:spPr>
            <a:xfrm>
              <a:off x="59677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9" name="Google Shape;26039;p18"/>
            <p:cNvSpPr/>
            <p:nvPr/>
          </p:nvSpPr>
          <p:spPr>
            <a:xfrm>
              <a:off x="60692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0" name="Google Shape;26040;p18"/>
            <p:cNvSpPr/>
            <p:nvPr/>
          </p:nvSpPr>
          <p:spPr>
            <a:xfrm>
              <a:off x="61710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1" name="Google Shape;26041;p18"/>
            <p:cNvSpPr/>
            <p:nvPr/>
          </p:nvSpPr>
          <p:spPr>
            <a:xfrm>
              <a:off x="62725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2" name="Google Shape;26042;p18"/>
            <p:cNvSpPr/>
            <p:nvPr/>
          </p:nvSpPr>
          <p:spPr>
            <a:xfrm>
              <a:off x="63740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3" name="Google Shape;26043;p18"/>
            <p:cNvSpPr/>
            <p:nvPr/>
          </p:nvSpPr>
          <p:spPr>
            <a:xfrm>
              <a:off x="64755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4" name="Google Shape;26044;p18"/>
            <p:cNvSpPr/>
            <p:nvPr/>
          </p:nvSpPr>
          <p:spPr>
            <a:xfrm>
              <a:off x="6577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5" name="Google Shape;26045;p18"/>
            <p:cNvSpPr/>
            <p:nvPr/>
          </p:nvSpPr>
          <p:spPr>
            <a:xfrm>
              <a:off x="66788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6" name="Google Shape;26046;p18"/>
            <p:cNvSpPr/>
            <p:nvPr/>
          </p:nvSpPr>
          <p:spPr>
            <a:xfrm>
              <a:off x="6780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7" name="Google Shape;26047;p18"/>
            <p:cNvSpPr/>
            <p:nvPr/>
          </p:nvSpPr>
          <p:spPr>
            <a:xfrm>
              <a:off x="68818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77"/>
                    <a:pt x="1" y="1048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8" name="Google Shape;26048;p18"/>
            <p:cNvSpPr/>
            <p:nvPr/>
          </p:nvSpPr>
          <p:spPr>
            <a:xfrm>
              <a:off x="69836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9" name="Google Shape;26049;p18"/>
            <p:cNvSpPr/>
            <p:nvPr/>
          </p:nvSpPr>
          <p:spPr>
            <a:xfrm>
              <a:off x="70851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0" name="Google Shape;26050;p18"/>
            <p:cNvSpPr/>
            <p:nvPr/>
          </p:nvSpPr>
          <p:spPr>
            <a:xfrm>
              <a:off x="71866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77"/>
                    <a:pt x="1" y="1048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1" name="Google Shape;26051;p18"/>
            <p:cNvSpPr/>
            <p:nvPr/>
          </p:nvSpPr>
          <p:spPr>
            <a:xfrm>
              <a:off x="72884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2" name="Google Shape;26052;p18"/>
            <p:cNvSpPr/>
            <p:nvPr/>
          </p:nvSpPr>
          <p:spPr>
            <a:xfrm>
              <a:off x="2792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7" y="1632"/>
                    <a:pt x="2107" y="1060"/>
                  </a:cubicBezTo>
                  <a:cubicBezTo>
                    <a:pt x="2107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3" name="Google Shape;26053;p18"/>
            <p:cNvSpPr/>
            <p:nvPr/>
          </p:nvSpPr>
          <p:spPr>
            <a:xfrm>
              <a:off x="3807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4" name="Google Shape;26054;p18"/>
            <p:cNvSpPr/>
            <p:nvPr/>
          </p:nvSpPr>
          <p:spPr>
            <a:xfrm>
              <a:off x="4825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5" name="Google Shape;26055;p18"/>
            <p:cNvSpPr/>
            <p:nvPr/>
          </p:nvSpPr>
          <p:spPr>
            <a:xfrm>
              <a:off x="5840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6" name="Google Shape;26056;p18"/>
            <p:cNvSpPr/>
            <p:nvPr/>
          </p:nvSpPr>
          <p:spPr>
            <a:xfrm>
              <a:off x="6855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7" name="Google Shape;26057;p18"/>
            <p:cNvSpPr/>
            <p:nvPr/>
          </p:nvSpPr>
          <p:spPr>
            <a:xfrm>
              <a:off x="787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8" name="Google Shape;26058;p18"/>
            <p:cNvSpPr/>
            <p:nvPr/>
          </p:nvSpPr>
          <p:spPr>
            <a:xfrm>
              <a:off x="8888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9" name="Google Shape;26059;p18"/>
            <p:cNvSpPr/>
            <p:nvPr/>
          </p:nvSpPr>
          <p:spPr>
            <a:xfrm>
              <a:off x="990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0" name="Google Shape;26060;p18"/>
            <p:cNvSpPr/>
            <p:nvPr/>
          </p:nvSpPr>
          <p:spPr>
            <a:xfrm>
              <a:off x="10918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1" name="Google Shape;26061;p18"/>
            <p:cNvSpPr/>
            <p:nvPr/>
          </p:nvSpPr>
          <p:spPr>
            <a:xfrm>
              <a:off x="11936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2" name="Google Shape;26062;p18"/>
            <p:cNvSpPr/>
            <p:nvPr/>
          </p:nvSpPr>
          <p:spPr>
            <a:xfrm>
              <a:off x="12951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3" name="Google Shape;26063;p18"/>
            <p:cNvSpPr/>
            <p:nvPr/>
          </p:nvSpPr>
          <p:spPr>
            <a:xfrm>
              <a:off x="13966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4" name="Google Shape;26064;p18"/>
            <p:cNvSpPr/>
            <p:nvPr/>
          </p:nvSpPr>
          <p:spPr>
            <a:xfrm>
              <a:off x="14984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5" name="Google Shape;26065;p18"/>
            <p:cNvSpPr/>
            <p:nvPr/>
          </p:nvSpPr>
          <p:spPr>
            <a:xfrm>
              <a:off x="15999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6" name="Google Shape;26066;p18"/>
            <p:cNvSpPr/>
            <p:nvPr/>
          </p:nvSpPr>
          <p:spPr>
            <a:xfrm>
              <a:off x="17014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7" name="Google Shape;26067;p18"/>
            <p:cNvSpPr/>
            <p:nvPr/>
          </p:nvSpPr>
          <p:spPr>
            <a:xfrm>
              <a:off x="18029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8" name="Google Shape;26068;p18"/>
            <p:cNvSpPr/>
            <p:nvPr/>
          </p:nvSpPr>
          <p:spPr>
            <a:xfrm>
              <a:off x="19044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9" name="Google Shape;26069;p18"/>
            <p:cNvSpPr/>
            <p:nvPr/>
          </p:nvSpPr>
          <p:spPr>
            <a:xfrm>
              <a:off x="20062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0" name="Google Shape;26070;p18"/>
            <p:cNvSpPr/>
            <p:nvPr/>
          </p:nvSpPr>
          <p:spPr>
            <a:xfrm>
              <a:off x="21077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1" name="Google Shape;26071;p18"/>
            <p:cNvSpPr/>
            <p:nvPr/>
          </p:nvSpPr>
          <p:spPr>
            <a:xfrm>
              <a:off x="22092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2" name="Google Shape;26072;p18"/>
            <p:cNvSpPr/>
            <p:nvPr/>
          </p:nvSpPr>
          <p:spPr>
            <a:xfrm>
              <a:off x="23110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3" name="Google Shape;26073;p18"/>
            <p:cNvSpPr/>
            <p:nvPr/>
          </p:nvSpPr>
          <p:spPr>
            <a:xfrm>
              <a:off x="24125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4" name="Google Shape;26074;p18"/>
            <p:cNvSpPr/>
            <p:nvPr/>
          </p:nvSpPr>
          <p:spPr>
            <a:xfrm>
              <a:off x="25140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5" name="Google Shape;26075;p18"/>
            <p:cNvSpPr/>
            <p:nvPr/>
          </p:nvSpPr>
          <p:spPr>
            <a:xfrm>
              <a:off x="26155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6" name="Google Shape;26076;p18"/>
            <p:cNvSpPr/>
            <p:nvPr/>
          </p:nvSpPr>
          <p:spPr>
            <a:xfrm>
              <a:off x="2717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7" name="Google Shape;26077;p18"/>
            <p:cNvSpPr/>
            <p:nvPr/>
          </p:nvSpPr>
          <p:spPr>
            <a:xfrm>
              <a:off x="28188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8" name="Google Shape;26078;p18"/>
            <p:cNvSpPr/>
            <p:nvPr/>
          </p:nvSpPr>
          <p:spPr>
            <a:xfrm>
              <a:off x="2920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9" name="Google Shape;26079;p18"/>
            <p:cNvSpPr/>
            <p:nvPr/>
          </p:nvSpPr>
          <p:spPr>
            <a:xfrm>
              <a:off x="30218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0" name="Google Shape;26080;p18"/>
            <p:cNvSpPr/>
            <p:nvPr/>
          </p:nvSpPr>
          <p:spPr>
            <a:xfrm>
              <a:off x="31236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1" name="Google Shape;26081;p18"/>
            <p:cNvSpPr/>
            <p:nvPr/>
          </p:nvSpPr>
          <p:spPr>
            <a:xfrm>
              <a:off x="32251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2" name="Google Shape;26082;p18"/>
            <p:cNvSpPr/>
            <p:nvPr/>
          </p:nvSpPr>
          <p:spPr>
            <a:xfrm>
              <a:off x="33266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3" name="Google Shape;26083;p18"/>
            <p:cNvSpPr/>
            <p:nvPr/>
          </p:nvSpPr>
          <p:spPr>
            <a:xfrm>
              <a:off x="34284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4" name="Google Shape;26084;p18"/>
            <p:cNvSpPr/>
            <p:nvPr/>
          </p:nvSpPr>
          <p:spPr>
            <a:xfrm>
              <a:off x="35299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5" name="Google Shape;26085;p18"/>
            <p:cNvSpPr/>
            <p:nvPr/>
          </p:nvSpPr>
          <p:spPr>
            <a:xfrm>
              <a:off x="36314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6" name="Google Shape;26086;p18"/>
            <p:cNvSpPr/>
            <p:nvPr/>
          </p:nvSpPr>
          <p:spPr>
            <a:xfrm>
              <a:off x="37329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7" name="Google Shape;26087;p18"/>
            <p:cNvSpPr/>
            <p:nvPr/>
          </p:nvSpPr>
          <p:spPr>
            <a:xfrm>
              <a:off x="38347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8" name="Google Shape;26088;p18"/>
            <p:cNvSpPr/>
            <p:nvPr/>
          </p:nvSpPr>
          <p:spPr>
            <a:xfrm>
              <a:off x="39362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9" name="Google Shape;26089;p18"/>
            <p:cNvSpPr/>
            <p:nvPr/>
          </p:nvSpPr>
          <p:spPr>
            <a:xfrm>
              <a:off x="40377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0" name="Google Shape;26090;p18"/>
            <p:cNvSpPr/>
            <p:nvPr/>
          </p:nvSpPr>
          <p:spPr>
            <a:xfrm>
              <a:off x="41392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1" name="Google Shape;26091;p18"/>
            <p:cNvSpPr/>
            <p:nvPr/>
          </p:nvSpPr>
          <p:spPr>
            <a:xfrm>
              <a:off x="42407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2" name="Google Shape;26092;p18"/>
            <p:cNvSpPr/>
            <p:nvPr/>
          </p:nvSpPr>
          <p:spPr>
            <a:xfrm>
              <a:off x="43425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3" name="Google Shape;26093;p18"/>
            <p:cNvSpPr/>
            <p:nvPr/>
          </p:nvSpPr>
          <p:spPr>
            <a:xfrm>
              <a:off x="44440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4" name="Google Shape;26094;p18"/>
            <p:cNvSpPr/>
            <p:nvPr/>
          </p:nvSpPr>
          <p:spPr>
            <a:xfrm>
              <a:off x="45455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5" name="Google Shape;26095;p18"/>
            <p:cNvSpPr/>
            <p:nvPr/>
          </p:nvSpPr>
          <p:spPr>
            <a:xfrm>
              <a:off x="4647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6" name="Google Shape;26096;p18"/>
            <p:cNvSpPr/>
            <p:nvPr/>
          </p:nvSpPr>
          <p:spPr>
            <a:xfrm>
              <a:off x="47488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7" name="Google Shape;26097;p18"/>
            <p:cNvSpPr/>
            <p:nvPr/>
          </p:nvSpPr>
          <p:spPr>
            <a:xfrm>
              <a:off x="4850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8" name="Google Shape;26098;p18"/>
            <p:cNvSpPr/>
            <p:nvPr/>
          </p:nvSpPr>
          <p:spPr>
            <a:xfrm>
              <a:off x="49518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9" name="Google Shape;26099;p18"/>
            <p:cNvSpPr/>
            <p:nvPr/>
          </p:nvSpPr>
          <p:spPr>
            <a:xfrm>
              <a:off x="50536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0" name="Google Shape;26100;p18"/>
            <p:cNvSpPr/>
            <p:nvPr/>
          </p:nvSpPr>
          <p:spPr>
            <a:xfrm>
              <a:off x="51551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1" name="Google Shape;26101;p18"/>
            <p:cNvSpPr/>
            <p:nvPr/>
          </p:nvSpPr>
          <p:spPr>
            <a:xfrm>
              <a:off x="52566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2" name="Google Shape;26102;p18"/>
            <p:cNvSpPr/>
            <p:nvPr/>
          </p:nvSpPr>
          <p:spPr>
            <a:xfrm>
              <a:off x="53584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3" name="Google Shape;26103;p18"/>
            <p:cNvSpPr/>
            <p:nvPr/>
          </p:nvSpPr>
          <p:spPr>
            <a:xfrm>
              <a:off x="54599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4" name="Google Shape;26104;p18"/>
            <p:cNvSpPr/>
            <p:nvPr/>
          </p:nvSpPr>
          <p:spPr>
            <a:xfrm>
              <a:off x="55614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5" name="Google Shape;26105;p18"/>
            <p:cNvSpPr/>
            <p:nvPr/>
          </p:nvSpPr>
          <p:spPr>
            <a:xfrm>
              <a:off x="56629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6" name="Google Shape;26106;p18"/>
            <p:cNvSpPr/>
            <p:nvPr/>
          </p:nvSpPr>
          <p:spPr>
            <a:xfrm>
              <a:off x="57644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7" name="Google Shape;26107;p18"/>
            <p:cNvSpPr/>
            <p:nvPr/>
          </p:nvSpPr>
          <p:spPr>
            <a:xfrm>
              <a:off x="58662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8" name="Google Shape;26108;p18"/>
            <p:cNvSpPr/>
            <p:nvPr/>
          </p:nvSpPr>
          <p:spPr>
            <a:xfrm>
              <a:off x="59677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9" name="Google Shape;26109;p18"/>
            <p:cNvSpPr/>
            <p:nvPr/>
          </p:nvSpPr>
          <p:spPr>
            <a:xfrm>
              <a:off x="60692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0" name="Google Shape;26110;p18"/>
            <p:cNvSpPr/>
            <p:nvPr/>
          </p:nvSpPr>
          <p:spPr>
            <a:xfrm>
              <a:off x="61710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1" name="Google Shape;26111;p18"/>
            <p:cNvSpPr/>
            <p:nvPr/>
          </p:nvSpPr>
          <p:spPr>
            <a:xfrm>
              <a:off x="62725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2" name="Google Shape;26112;p18"/>
            <p:cNvSpPr/>
            <p:nvPr/>
          </p:nvSpPr>
          <p:spPr>
            <a:xfrm>
              <a:off x="63740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3" name="Google Shape;26113;p18"/>
            <p:cNvSpPr/>
            <p:nvPr/>
          </p:nvSpPr>
          <p:spPr>
            <a:xfrm>
              <a:off x="64755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4" name="Google Shape;26114;p18"/>
            <p:cNvSpPr/>
            <p:nvPr/>
          </p:nvSpPr>
          <p:spPr>
            <a:xfrm>
              <a:off x="6577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5" name="Google Shape;26115;p18"/>
            <p:cNvSpPr/>
            <p:nvPr/>
          </p:nvSpPr>
          <p:spPr>
            <a:xfrm>
              <a:off x="66788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6" name="Google Shape;26116;p18"/>
            <p:cNvSpPr/>
            <p:nvPr/>
          </p:nvSpPr>
          <p:spPr>
            <a:xfrm>
              <a:off x="6780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7" name="Google Shape;26117;p18"/>
            <p:cNvSpPr/>
            <p:nvPr/>
          </p:nvSpPr>
          <p:spPr>
            <a:xfrm>
              <a:off x="68818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1" y="477"/>
                    <a:pt x="1" y="1060"/>
                  </a:cubicBezTo>
                  <a:cubicBezTo>
                    <a:pt x="1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8" name="Google Shape;26118;p18"/>
            <p:cNvSpPr/>
            <p:nvPr/>
          </p:nvSpPr>
          <p:spPr>
            <a:xfrm>
              <a:off x="69836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9" name="Google Shape;26119;p18"/>
            <p:cNvSpPr/>
            <p:nvPr/>
          </p:nvSpPr>
          <p:spPr>
            <a:xfrm>
              <a:off x="70851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0" name="Google Shape;26120;p18"/>
            <p:cNvSpPr/>
            <p:nvPr/>
          </p:nvSpPr>
          <p:spPr>
            <a:xfrm>
              <a:off x="71866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1" y="477"/>
                    <a:pt x="1" y="1060"/>
                  </a:cubicBezTo>
                  <a:cubicBezTo>
                    <a:pt x="1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1" name="Google Shape;26121;p18"/>
            <p:cNvSpPr/>
            <p:nvPr/>
          </p:nvSpPr>
          <p:spPr>
            <a:xfrm>
              <a:off x="72884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2" name="Google Shape;26122;p18"/>
            <p:cNvSpPr/>
            <p:nvPr/>
          </p:nvSpPr>
          <p:spPr>
            <a:xfrm>
              <a:off x="2792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7" y="1632"/>
                    <a:pt x="2107" y="1060"/>
                  </a:cubicBezTo>
                  <a:cubicBezTo>
                    <a:pt x="2107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3" name="Google Shape;26123;p18"/>
            <p:cNvSpPr/>
            <p:nvPr/>
          </p:nvSpPr>
          <p:spPr>
            <a:xfrm>
              <a:off x="3807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4" name="Google Shape;26124;p18"/>
            <p:cNvSpPr/>
            <p:nvPr/>
          </p:nvSpPr>
          <p:spPr>
            <a:xfrm>
              <a:off x="4825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5" name="Google Shape;26125;p18"/>
            <p:cNvSpPr/>
            <p:nvPr/>
          </p:nvSpPr>
          <p:spPr>
            <a:xfrm>
              <a:off x="5840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6" name="Google Shape;26126;p18"/>
            <p:cNvSpPr/>
            <p:nvPr/>
          </p:nvSpPr>
          <p:spPr>
            <a:xfrm>
              <a:off x="6855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7" name="Google Shape;26127;p18"/>
            <p:cNvSpPr/>
            <p:nvPr/>
          </p:nvSpPr>
          <p:spPr>
            <a:xfrm>
              <a:off x="787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8" name="Google Shape;26128;p18"/>
            <p:cNvSpPr/>
            <p:nvPr/>
          </p:nvSpPr>
          <p:spPr>
            <a:xfrm>
              <a:off x="8888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9" name="Google Shape;26129;p18"/>
            <p:cNvSpPr/>
            <p:nvPr/>
          </p:nvSpPr>
          <p:spPr>
            <a:xfrm>
              <a:off x="990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0" name="Google Shape;26130;p18"/>
            <p:cNvSpPr/>
            <p:nvPr/>
          </p:nvSpPr>
          <p:spPr>
            <a:xfrm>
              <a:off x="10918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1" name="Google Shape;26131;p18"/>
            <p:cNvSpPr/>
            <p:nvPr/>
          </p:nvSpPr>
          <p:spPr>
            <a:xfrm>
              <a:off x="11936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2" name="Google Shape;26132;p18"/>
            <p:cNvSpPr/>
            <p:nvPr/>
          </p:nvSpPr>
          <p:spPr>
            <a:xfrm>
              <a:off x="12951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3" name="Google Shape;26133;p18"/>
            <p:cNvSpPr/>
            <p:nvPr/>
          </p:nvSpPr>
          <p:spPr>
            <a:xfrm>
              <a:off x="13966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4" name="Google Shape;26134;p18"/>
            <p:cNvSpPr/>
            <p:nvPr/>
          </p:nvSpPr>
          <p:spPr>
            <a:xfrm>
              <a:off x="14984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5" name="Google Shape;26135;p18"/>
            <p:cNvSpPr/>
            <p:nvPr/>
          </p:nvSpPr>
          <p:spPr>
            <a:xfrm>
              <a:off x="15999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6" name="Google Shape;26136;p18"/>
            <p:cNvSpPr/>
            <p:nvPr/>
          </p:nvSpPr>
          <p:spPr>
            <a:xfrm>
              <a:off x="17014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7" name="Google Shape;26137;p18"/>
            <p:cNvSpPr/>
            <p:nvPr/>
          </p:nvSpPr>
          <p:spPr>
            <a:xfrm>
              <a:off x="18029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8" name="Google Shape;26138;p18"/>
            <p:cNvSpPr/>
            <p:nvPr/>
          </p:nvSpPr>
          <p:spPr>
            <a:xfrm>
              <a:off x="19044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9" name="Google Shape;26139;p18"/>
            <p:cNvSpPr/>
            <p:nvPr/>
          </p:nvSpPr>
          <p:spPr>
            <a:xfrm>
              <a:off x="20062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0" name="Google Shape;26140;p18"/>
            <p:cNvSpPr/>
            <p:nvPr/>
          </p:nvSpPr>
          <p:spPr>
            <a:xfrm>
              <a:off x="21077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1" name="Google Shape;26141;p18"/>
            <p:cNvSpPr/>
            <p:nvPr/>
          </p:nvSpPr>
          <p:spPr>
            <a:xfrm>
              <a:off x="22092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2" name="Google Shape;26142;p18"/>
            <p:cNvSpPr/>
            <p:nvPr/>
          </p:nvSpPr>
          <p:spPr>
            <a:xfrm>
              <a:off x="23110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3" name="Google Shape;26143;p18"/>
            <p:cNvSpPr/>
            <p:nvPr/>
          </p:nvSpPr>
          <p:spPr>
            <a:xfrm>
              <a:off x="24125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4" name="Google Shape;26144;p18"/>
            <p:cNvSpPr/>
            <p:nvPr/>
          </p:nvSpPr>
          <p:spPr>
            <a:xfrm>
              <a:off x="25140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5" name="Google Shape;26145;p18"/>
            <p:cNvSpPr/>
            <p:nvPr/>
          </p:nvSpPr>
          <p:spPr>
            <a:xfrm>
              <a:off x="26155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6" name="Google Shape;26146;p18"/>
            <p:cNvSpPr/>
            <p:nvPr/>
          </p:nvSpPr>
          <p:spPr>
            <a:xfrm>
              <a:off x="2717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7" name="Google Shape;26147;p18"/>
            <p:cNvSpPr/>
            <p:nvPr/>
          </p:nvSpPr>
          <p:spPr>
            <a:xfrm>
              <a:off x="28188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8" name="Google Shape;26148;p18"/>
            <p:cNvSpPr/>
            <p:nvPr/>
          </p:nvSpPr>
          <p:spPr>
            <a:xfrm>
              <a:off x="2920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9" name="Google Shape;26149;p18"/>
            <p:cNvSpPr/>
            <p:nvPr/>
          </p:nvSpPr>
          <p:spPr>
            <a:xfrm>
              <a:off x="30218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0" name="Google Shape;26150;p18"/>
            <p:cNvSpPr/>
            <p:nvPr/>
          </p:nvSpPr>
          <p:spPr>
            <a:xfrm>
              <a:off x="31236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1" name="Google Shape;26151;p18"/>
            <p:cNvSpPr/>
            <p:nvPr/>
          </p:nvSpPr>
          <p:spPr>
            <a:xfrm>
              <a:off x="32251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2" name="Google Shape;26152;p18"/>
            <p:cNvSpPr/>
            <p:nvPr/>
          </p:nvSpPr>
          <p:spPr>
            <a:xfrm>
              <a:off x="33266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3" name="Google Shape;26153;p18"/>
            <p:cNvSpPr/>
            <p:nvPr/>
          </p:nvSpPr>
          <p:spPr>
            <a:xfrm>
              <a:off x="34284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4" name="Google Shape;26154;p18"/>
            <p:cNvSpPr/>
            <p:nvPr/>
          </p:nvSpPr>
          <p:spPr>
            <a:xfrm>
              <a:off x="35299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5" name="Google Shape;26155;p18"/>
            <p:cNvSpPr/>
            <p:nvPr/>
          </p:nvSpPr>
          <p:spPr>
            <a:xfrm>
              <a:off x="36314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6" name="Google Shape;26156;p18"/>
            <p:cNvSpPr/>
            <p:nvPr/>
          </p:nvSpPr>
          <p:spPr>
            <a:xfrm>
              <a:off x="37329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7" name="Google Shape;26157;p18"/>
            <p:cNvSpPr/>
            <p:nvPr/>
          </p:nvSpPr>
          <p:spPr>
            <a:xfrm>
              <a:off x="38347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8" name="Google Shape;26158;p18"/>
            <p:cNvSpPr/>
            <p:nvPr/>
          </p:nvSpPr>
          <p:spPr>
            <a:xfrm>
              <a:off x="39362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9" name="Google Shape;26159;p18"/>
            <p:cNvSpPr/>
            <p:nvPr/>
          </p:nvSpPr>
          <p:spPr>
            <a:xfrm>
              <a:off x="40377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0" name="Google Shape;26160;p18"/>
            <p:cNvSpPr/>
            <p:nvPr/>
          </p:nvSpPr>
          <p:spPr>
            <a:xfrm>
              <a:off x="41392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1" name="Google Shape;26161;p18"/>
            <p:cNvSpPr/>
            <p:nvPr/>
          </p:nvSpPr>
          <p:spPr>
            <a:xfrm>
              <a:off x="42407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2" name="Google Shape;26162;p18"/>
            <p:cNvSpPr/>
            <p:nvPr/>
          </p:nvSpPr>
          <p:spPr>
            <a:xfrm>
              <a:off x="43425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3" name="Google Shape;26163;p18"/>
            <p:cNvSpPr/>
            <p:nvPr/>
          </p:nvSpPr>
          <p:spPr>
            <a:xfrm>
              <a:off x="44440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4" name="Google Shape;26164;p18"/>
            <p:cNvSpPr/>
            <p:nvPr/>
          </p:nvSpPr>
          <p:spPr>
            <a:xfrm>
              <a:off x="45455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5" name="Google Shape;26165;p18"/>
            <p:cNvSpPr/>
            <p:nvPr/>
          </p:nvSpPr>
          <p:spPr>
            <a:xfrm>
              <a:off x="4647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6" name="Google Shape;26166;p18"/>
            <p:cNvSpPr/>
            <p:nvPr/>
          </p:nvSpPr>
          <p:spPr>
            <a:xfrm>
              <a:off x="47488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7" name="Google Shape;26167;p18"/>
            <p:cNvSpPr/>
            <p:nvPr/>
          </p:nvSpPr>
          <p:spPr>
            <a:xfrm>
              <a:off x="4850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8" name="Google Shape;26168;p18"/>
            <p:cNvSpPr/>
            <p:nvPr/>
          </p:nvSpPr>
          <p:spPr>
            <a:xfrm>
              <a:off x="49518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9" name="Google Shape;26169;p18"/>
            <p:cNvSpPr/>
            <p:nvPr/>
          </p:nvSpPr>
          <p:spPr>
            <a:xfrm>
              <a:off x="50536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0" name="Google Shape;26170;p18"/>
            <p:cNvSpPr/>
            <p:nvPr/>
          </p:nvSpPr>
          <p:spPr>
            <a:xfrm>
              <a:off x="51551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1" name="Google Shape;26171;p18"/>
            <p:cNvSpPr/>
            <p:nvPr/>
          </p:nvSpPr>
          <p:spPr>
            <a:xfrm>
              <a:off x="52566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2" name="Google Shape;26172;p18"/>
            <p:cNvSpPr/>
            <p:nvPr/>
          </p:nvSpPr>
          <p:spPr>
            <a:xfrm>
              <a:off x="53584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3" name="Google Shape;26173;p18"/>
            <p:cNvSpPr/>
            <p:nvPr/>
          </p:nvSpPr>
          <p:spPr>
            <a:xfrm>
              <a:off x="54599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4" name="Google Shape;26174;p18"/>
            <p:cNvSpPr/>
            <p:nvPr/>
          </p:nvSpPr>
          <p:spPr>
            <a:xfrm>
              <a:off x="55614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5" name="Google Shape;26175;p18"/>
            <p:cNvSpPr/>
            <p:nvPr/>
          </p:nvSpPr>
          <p:spPr>
            <a:xfrm>
              <a:off x="56629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6" name="Google Shape;26176;p18"/>
            <p:cNvSpPr/>
            <p:nvPr/>
          </p:nvSpPr>
          <p:spPr>
            <a:xfrm>
              <a:off x="57644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7" name="Google Shape;26177;p18"/>
            <p:cNvSpPr/>
            <p:nvPr/>
          </p:nvSpPr>
          <p:spPr>
            <a:xfrm>
              <a:off x="58662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8" name="Google Shape;26178;p18"/>
            <p:cNvSpPr/>
            <p:nvPr/>
          </p:nvSpPr>
          <p:spPr>
            <a:xfrm>
              <a:off x="59677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9" name="Google Shape;26179;p18"/>
            <p:cNvSpPr/>
            <p:nvPr/>
          </p:nvSpPr>
          <p:spPr>
            <a:xfrm>
              <a:off x="60692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0" name="Google Shape;26180;p18"/>
            <p:cNvSpPr/>
            <p:nvPr/>
          </p:nvSpPr>
          <p:spPr>
            <a:xfrm>
              <a:off x="61710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1" name="Google Shape;26181;p18"/>
            <p:cNvSpPr/>
            <p:nvPr/>
          </p:nvSpPr>
          <p:spPr>
            <a:xfrm>
              <a:off x="62725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2" name="Google Shape;26182;p18"/>
            <p:cNvSpPr/>
            <p:nvPr/>
          </p:nvSpPr>
          <p:spPr>
            <a:xfrm>
              <a:off x="63740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3" name="Google Shape;26183;p18"/>
            <p:cNvSpPr/>
            <p:nvPr/>
          </p:nvSpPr>
          <p:spPr>
            <a:xfrm>
              <a:off x="64755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4" name="Google Shape;26184;p18"/>
            <p:cNvSpPr/>
            <p:nvPr/>
          </p:nvSpPr>
          <p:spPr>
            <a:xfrm>
              <a:off x="6577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5" name="Google Shape;26185;p18"/>
            <p:cNvSpPr/>
            <p:nvPr/>
          </p:nvSpPr>
          <p:spPr>
            <a:xfrm>
              <a:off x="66788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6" name="Google Shape;26186;p18"/>
            <p:cNvSpPr/>
            <p:nvPr/>
          </p:nvSpPr>
          <p:spPr>
            <a:xfrm>
              <a:off x="6780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7" name="Google Shape;26187;p18"/>
            <p:cNvSpPr/>
            <p:nvPr/>
          </p:nvSpPr>
          <p:spPr>
            <a:xfrm>
              <a:off x="68818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1" y="477"/>
                    <a:pt x="1" y="1060"/>
                  </a:cubicBezTo>
                  <a:cubicBezTo>
                    <a:pt x="1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8" name="Google Shape;26188;p18"/>
            <p:cNvSpPr/>
            <p:nvPr/>
          </p:nvSpPr>
          <p:spPr>
            <a:xfrm>
              <a:off x="69836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9" name="Google Shape;26189;p18"/>
            <p:cNvSpPr/>
            <p:nvPr/>
          </p:nvSpPr>
          <p:spPr>
            <a:xfrm>
              <a:off x="70851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0" name="Google Shape;26190;p18"/>
            <p:cNvSpPr/>
            <p:nvPr/>
          </p:nvSpPr>
          <p:spPr>
            <a:xfrm>
              <a:off x="71866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1" y="477"/>
                    <a:pt x="1" y="1060"/>
                  </a:cubicBezTo>
                  <a:cubicBezTo>
                    <a:pt x="1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1" name="Google Shape;26191;p18"/>
            <p:cNvSpPr/>
            <p:nvPr/>
          </p:nvSpPr>
          <p:spPr>
            <a:xfrm>
              <a:off x="72884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2" name="Google Shape;26192;p18"/>
            <p:cNvSpPr/>
            <p:nvPr/>
          </p:nvSpPr>
          <p:spPr>
            <a:xfrm>
              <a:off x="2792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7" y="1620"/>
                    <a:pt x="2107" y="1048"/>
                  </a:cubicBezTo>
                  <a:cubicBezTo>
                    <a:pt x="2107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3" name="Google Shape;26193;p18"/>
            <p:cNvSpPr/>
            <p:nvPr/>
          </p:nvSpPr>
          <p:spPr>
            <a:xfrm>
              <a:off x="3807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4" name="Google Shape;26194;p18"/>
            <p:cNvSpPr/>
            <p:nvPr/>
          </p:nvSpPr>
          <p:spPr>
            <a:xfrm>
              <a:off x="4825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5" name="Google Shape;26195;p18"/>
            <p:cNvSpPr/>
            <p:nvPr/>
          </p:nvSpPr>
          <p:spPr>
            <a:xfrm>
              <a:off x="5840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6" name="Google Shape;26196;p18"/>
            <p:cNvSpPr/>
            <p:nvPr/>
          </p:nvSpPr>
          <p:spPr>
            <a:xfrm>
              <a:off x="6855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7" name="Google Shape;26197;p18"/>
            <p:cNvSpPr/>
            <p:nvPr/>
          </p:nvSpPr>
          <p:spPr>
            <a:xfrm>
              <a:off x="787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8" name="Google Shape;26198;p18"/>
            <p:cNvSpPr/>
            <p:nvPr/>
          </p:nvSpPr>
          <p:spPr>
            <a:xfrm>
              <a:off x="8888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9" name="Google Shape;26199;p18"/>
            <p:cNvSpPr/>
            <p:nvPr/>
          </p:nvSpPr>
          <p:spPr>
            <a:xfrm>
              <a:off x="990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0" name="Google Shape;26200;p18"/>
            <p:cNvSpPr/>
            <p:nvPr/>
          </p:nvSpPr>
          <p:spPr>
            <a:xfrm>
              <a:off x="10918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1" name="Google Shape;26201;p18"/>
            <p:cNvSpPr/>
            <p:nvPr/>
          </p:nvSpPr>
          <p:spPr>
            <a:xfrm>
              <a:off x="11936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2" name="Google Shape;26202;p18"/>
            <p:cNvSpPr/>
            <p:nvPr/>
          </p:nvSpPr>
          <p:spPr>
            <a:xfrm>
              <a:off x="12951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3" name="Google Shape;26203;p18"/>
            <p:cNvSpPr/>
            <p:nvPr/>
          </p:nvSpPr>
          <p:spPr>
            <a:xfrm>
              <a:off x="13966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4" name="Google Shape;26204;p18"/>
            <p:cNvSpPr/>
            <p:nvPr/>
          </p:nvSpPr>
          <p:spPr>
            <a:xfrm>
              <a:off x="14984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5" name="Google Shape;26205;p18"/>
            <p:cNvSpPr/>
            <p:nvPr/>
          </p:nvSpPr>
          <p:spPr>
            <a:xfrm>
              <a:off x="15999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6" name="Google Shape;26206;p18"/>
            <p:cNvSpPr/>
            <p:nvPr/>
          </p:nvSpPr>
          <p:spPr>
            <a:xfrm>
              <a:off x="17014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7" name="Google Shape;26207;p18"/>
            <p:cNvSpPr/>
            <p:nvPr/>
          </p:nvSpPr>
          <p:spPr>
            <a:xfrm>
              <a:off x="18029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8" name="Google Shape;26208;p18"/>
            <p:cNvSpPr/>
            <p:nvPr/>
          </p:nvSpPr>
          <p:spPr>
            <a:xfrm>
              <a:off x="19044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9" name="Google Shape;26209;p18"/>
            <p:cNvSpPr/>
            <p:nvPr/>
          </p:nvSpPr>
          <p:spPr>
            <a:xfrm>
              <a:off x="20062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0" name="Google Shape;26210;p18"/>
            <p:cNvSpPr/>
            <p:nvPr/>
          </p:nvSpPr>
          <p:spPr>
            <a:xfrm>
              <a:off x="21077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1" name="Google Shape;26211;p18"/>
            <p:cNvSpPr/>
            <p:nvPr/>
          </p:nvSpPr>
          <p:spPr>
            <a:xfrm>
              <a:off x="22092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2" name="Google Shape;26212;p18"/>
            <p:cNvSpPr/>
            <p:nvPr/>
          </p:nvSpPr>
          <p:spPr>
            <a:xfrm>
              <a:off x="23110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3" name="Google Shape;26213;p18"/>
            <p:cNvSpPr/>
            <p:nvPr/>
          </p:nvSpPr>
          <p:spPr>
            <a:xfrm>
              <a:off x="24125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4" name="Google Shape;26214;p18"/>
            <p:cNvSpPr/>
            <p:nvPr/>
          </p:nvSpPr>
          <p:spPr>
            <a:xfrm>
              <a:off x="25140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5" name="Google Shape;26215;p18"/>
            <p:cNvSpPr/>
            <p:nvPr/>
          </p:nvSpPr>
          <p:spPr>
            <a:xfrm>
              <a:off x="26155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6" name="Google Shape;26216;p18"/>
            <p:cNvSpPr/>
            <p:nvPr/>
          </p:nvSpPr>
          <p:spPr>
            <a:xfrm>
              <a:off x="2717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7" name="Google Shape;26217;p18"/>
            <p:cNvSpPr/>
            <p:nvPr/>
          </p:nvSpPr>
          <p:spPr>
            <a:xfrm>
              <a:off x="28188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8" name="Google Shape;26218;p18"/>
            <p:cNvSpPr/>
            <p:nvPr/>
          </p:nvSpPr>
          <p:spPr>
            <a:xfrm>
              <a:off x="2920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9" name="Google Shape;26219;p18"/>
            <p:cNvSpPr/>
            <p:nvPr/>
          </p:nvSpPr>
          <p:spPr>
            <a:xfrm>
              <a:off x="30218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0" name="Google Shape;26220;p18"/>
            <p:cNvSpPr/>
            <p:nvPr/>
          </p:nvSpPr>
          <p:spPr>
            <a:xfrm>
              <a:off x="31236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1" name="Google Shape;26221;p18"/>
            <p:cNvSpPr/>
            <p:nvPr/>
          </p:nvSpPr>
          <p:spPr>
            <a:xfrm>
              <a:off x="32251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2" name="Google Shape;26222;p18"/>
            <p:cNvSpPr/>
            <p:nvPr/>
          </p:nvSpPr>
          <p:spPr>
            <a:xfrm>
              <a:off x="33266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3" name="Google Shape;26223;p18"/>
            <p:cNvSpPr/>
            <p:nvPr/>
          </p:nvSpPr>
          <p:spPr>
            <a:xfrm>
              <a:off x="34284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4" name="Google Shape;26224;p18"/>
            <p:cNvSpPr/>
            <p:nvPr/>
          </p:nvSpPr>
          <p:spPr>
            <a:xfrm>
              <a:off x="35299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5" name="Google Shape;26225;p18"/>
            <p:cNvSpPr/>
            <p:nvPr/>
          </p:nvSpPr>
          <p:spPr>
            <a:xfrm>
              <a:off x="36314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6" name="Google Shape;26226;p18"/>
            <p:cNvSpPr/>
            <p:nvPr/>
          </p:nvSpPr>
          <p:spPr>
            <a:xfrm>
              <a:off x="37329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7" name="Google Shape;26227;p18"/>
            <p:cNvSpPr/>
            <p:nvPr/>
          </p:nvSpPr>
          <p:spPr>
            <a:xfrm>
              <a:off x="38347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8" name="Google Shape;26228;p18"/>
            <p:cNvSpPr/>
            <p:nvPr/>
          </p:nvSpPr>
          <p:spPr>
            <a:xfrm>
              <a:off x="39362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9" name="Google Shape;26229;p18"/>
            <p:cNvSpPr/>
            <p:nvPr/>
          </p:nvSpPr>
          <p:spPr>
            <a:xfrm>
              <a:off x="40377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0" name="Google Shape;26230;p18"/>
            <p:cNvSpPr/>
            <p:nvPr/>
          </p:nvSpPr>
          <p:spPr>
            <a:xfrm>
              <a:off x="41392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1" name="Google Shape;26231;p18"/>
            <p:cNvSpPr/>
            <p:nvPr/>
          </p:nvSpPr>
          <p:spPr>
            <a:xfrm>
              <a:off x="42407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2" name="Google Shape;26232;p18"/>
            <p:cNvSpPr/>
            <p:nvPr/>
          </p:nvSpPr>
          <p:spPr>
            <a:xfrm>
              <a:off x="43425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3" name="Google Shape;26233;p18"/>
            <p:cNvSpPr/>
            <p:nvPr/>
          </p:nvSpPr>
          <p:spPr>
            <a:xfrm>
              <a:off x="44440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4" name="Google Shape;26234;p18"/>
            <p:cNvSpPr/>
            <p:nvPr/>
          </p:nvSpPr>
          <p:spPr>
            <a:xfrm>
              <a:off x="45455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5" name="Google Shape;26235;p18"/>
            <p:cNvSpPr/>
            <p:nvPr/>
          </p:nvSpPr>
          <p:spPr>
            <a:xfrm>
              <a:off x="4647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6" name="Google Shape;26236;p18"/>
            <p:cNvSpPr/>
            <p:nvPr/>
          </p:nvSpPr>
          <p:spPr>
            <a:xfrm>
              <a:off x="47488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7" name="Google Shape;26237;p18"/>
            <p:cNvSpPr/>
            <p:nvPr/>
          </p:nvSpPr>
          <p:spPr>
            <a:xfrm>
              <a:off x="4850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8" name="Google Shape;26238;p18"/>
            <p:cNvSpPr/>
            <p:nvPr/>
          </p:nvSpPr>
          <p:spPr>
            <a:xfrm>
              <a:off x="49518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9" name="Google Shape;26239;p18"/>
            <p:cNvSpPr/>
            <p:nvPr/>
          </p:nvSpPr>
          <p:spPr>
            <a:xfrm>
              <a:off x="50536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0" name="Google Shape;26240;p18"/>
            <p:cNvSpPr/>
            <p:nvPr/>
          </p:nvSpPr>
          <p:spPr>
            <a:xfrm>
              <a:off x="51551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1" name="Google Shape;26241;p18"/>
            <p:cNvSpPr/>
            <p:nvPr/>
          </p:nvSpPr>
          <p:spPr>
            <a:xfrm>
              <a:off x="52566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2" name="Google Shape;26242;p18"/>
            <p:cNvSpPr/>
            <p:nvPr/>
          </p:nvSpPr>
          <p:spPr>
            <a:xfrm>
              <a:off x="53584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3" name="Google Shape;26243;p18"/>
            <p:cNvSpPr/>
            <p:nvPr/>
          </p:nvSpPr>
          <p:spPr>
            <a:xfrm>
              <a:off x="54599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4" name="Google Shape;26244;p18"/>
            <p:cNvSpPr/>
            <p:nvPr/>
          </p:nvSpPr>
          <p:spPr>
            <a:xfrm>
              <a:off x="55614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5" name="Google Shape;26245;p18"/>
            <p:cNvSpPr/>
            <p:nvPr/>
          </p:nvSpPr>
          <p:spPr>
            <a:xfrm>
              <a:off x="56629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6" name="Google Shape;26246;p18"/>
            <p:cNvSpPr/>
            <p:nvPr/>
          </p:nvSpPr>
          <p:spPr>
            <a:xfrm>
              <a:off x="57644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7" name="Google Shape;26247;p18"/>
            <p:cNvSpPr/>
            <p:nvPr/>
          </p:nvSpPr>
          <p:spPr>
            <a:xfrm>
              <a:off x="58662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8" name="Google Shape;26248;p18"/>
            <p:cNvSpPr/>
            <p:nvPr/>
          </p:nvSpPr>
          <p:spPr>
            <a:xfrm>
              <a:off x="59677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9" name="Google Shape;26249;p18"/>
            <p:cNvSpPr/>
            <p:nvPr/>
          </p:nvSpPr>
          <p:spPr>
            <a:xfrm>
              <a:off x="60692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0" name="Google Shape;26250;p18"/>
            <p:cNvSpPr/>
            <p:nvPr/>
          </p:nvSpPr>
          <p:spPr>
            <a:xfrm>
              <a:off x="61710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1" name="Google Shape;26251;p18"/>
            <p:cNvSpPr/>
            <p:nvPr/>
          </p:nvSpPr>
          <p:spPr>
            <a:xfrm>
              <a:off x="62725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2" name="Google Shape;26252;p18"/>
            <p:cNvSpPr/>
            <p:nvPr/>
          </p:nvSpPr>
          <p:spPr>
            <a:xfrm>
              <a:off x="63740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3" name="Google Shape;26253;p18"/>
            <p:cNvSpPr/>
            <p:nvPr/>
          </p:nvSpPr>
          <p:spPr>
            <a:xfrm>
              <a:off x="64755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4" name="Google Shape;26254;p18"/>
            <p:cNvSpPr/>
            <p:nvPr/>
          </p:nvSpPr>
          <p:spPr>
            <a:xfrm>
              <a:off x="6577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5" name="Google Shape;26255;p18"/>
            <p:cNvSpPr/>
            <p:nvPr/>
          </p:nvSpPr>
          <p:spPr>
            <a:xfrm>
              <a:off x="66788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6" name="Google Shape;26256;p18"/>
            <p:cNvSpPr/>
            <p:nvPr/>
          </p:nvSpPr>
          <p:spPr>
            <a:xfrm>
              <a:off x="6780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7" name="Google Shape;26257;p18"/>
            <p:cNvSpPr/>
            <p:nvPr/>
          </p:nvSpPr>
          <p:spPr>
            <a:xfrm>
              <a:off x="68818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1" y="465"/>
                    <a:pt x="1" y="1048"/>
                  </a:cubicBezTo>
                  <a:cubicBezTo>
                    <a:pt x="1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8" name="Google Shape;26258;p18"/>
            <p:cNvSpPr/>
            <p:nvPr/>
          </p:nvSpPr>
          <p:spPr>
            <a:xfrm>
              <a:off x="69836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9" name="Google Shape;26259;p18"/>
            <p:cNvSpPr/>
            <p:nvPr/>
          </p:nvSpPr>
          <p:spPr>
            <a:xfrm>
              <a:off x="70851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0" name="Google Shape;26260;p18"/>
            <p:cNvSpPr/>
            <p:nvPr/>
          </p:nvSpPr>
          <p:spPr>
            <a:xfrm>
              <a:off x="71866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1" y="465"/>
                    <a:pt x="1" y="1048"/>
                  </a:cubicBezTo>
                  <a:cubicBezTo>
                    <a:pt x="1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1" name="Google Shape;26261;p18"/>
            <p:cNvSpPr/>
            <p:nvPr/>
          </p:nvSpPr>
          <p:spPr>
            <a:xfrm>
              <a:off x="72884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2" name="Google Shape;26262;p18"/>
            <p:cNvSpPr/>
            <p:nvPr/>
          </p:nvSpPr>
          <p:spPr>
            <a:xfrm>
              <a:off x="2792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9"/>
                  </a:cubicBezTo>
                  <a:cubicBezTo>
                    <a:pt x="2107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3" name="Google Shape;26263;p18"/>
            <p:cNvSpPr/>
            <p:nvPr/>
          </p:nvSpPr>
          <p:spPr>
            <a:xfrm>
              <a:off x="3807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4" name="Google Shape;26264;p18"/>
            <p:cNvSpPr/>
            <p:nvPr/>
          </p:nvSpPr>
          <p:spPr>
            <a:xfrm>
              <a:off x="4825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5" name="Google Shape;26265;p18"/>
            <p:cNvSpPr/>
            <p:nvPr/>
          </p:nvSpPr>
          <p:spPr>
            <a:xfrm>
              <a:off x="5840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6" name="Google Shape;26266;p18"/>
            <p:cNvSpPr/>
            <p:nvPr/>
          </p:nvSpPr>
          <p:spPr>
            <a:xfrm>
              <a:off x="6855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7" name="Google Shape;26267;p18"/>
            <p:cNvSpPr/>
            <p:nvPr/>
          </p:nvSpPr>
          <p:spPr>
            <a:xfrm>
              <a:off x="787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8" name="Google Shape;26268;p18"/>
            <p:cNvSpPr/>
            <p:nvPr/>
          </p:nvSpPr>
          <p:spPr>
            <a:xfrm>
              <a:off x="8888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9" name="Google Shape;26269;p18"/>
            <p:cNvSpPr/>
            <p:nvPr/>
          </p:nvSpPr>
          <p:spPr>
            <a:xfrm>
              <a:off x="990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0" name="Google Shape;26270;p18"/>
            <p:cNvSpPr/>
            <p:nvPr/>
          </p:nvSpPr>
          <p:spPr>
            <a:xfrm>
              <a:off x="10918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1" name="Google Shape;26271;p18"/>
            <p:cNvSpPr/>
            <p:nvPr/>
          </p:nvSpPr>
          <p:spPr>
            <a:xfrm>
              <a:off x="11936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2" name="Google Shape;26272;p18"/>
            <p:cNvSpPr/>
            <p:nvPr/>
          </p:nvSpPr>
          <p:spPr>
            <a:xfrm>
              <a:off x="12951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3" name="Google Shape;26273;p18"/>
            <p:cNvSpPr/>
            <p:nvPr/>
          </p:nvSpPr>
          <p:spPr>
            <a:xfrm>
              <a:off x="13966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4" name="Google Shape;26274;p18"/>
            <p:cNvSpPr/>
            <p:nvPr/>
          </p:nvSpPr>
          <p:spPr>
            <a:xfrm>
              <a:off x="14984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5" name="Google Shape;26275;p18"/>
            <p:cNvSpPr/>
            <p:nvPr/>
          </p:nvSpPr>
          <p:spPr>
            <a:xfrm>
              <a:off x="15999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6" name="Google Shape;26276;p18"/>
            <p:cNvSpPr/>
            <p:nvPr/>
          </p:nvSpPr>
          <p:spPr>
            <a:xfrm>
              <a:off x="17014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7" name="Google Shape;26277;p18"/>
            <p:cNvSpPr/>
            <p:nvPr/>
          </p:nvSpPr>
          <p:spPr>
            <a:xfrm>
              <a:off x="18029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8" name="Google Shape;26278;p18"/>
            <p:cNvSpPr/>
            <p:nvPr/>
          </p:nvSpPr>
          <p:spPr>
            <a:xfrm>
              <a:off x="19044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9" name="Google Shape;26279;p18"/>
            <p:cNvSpPr/>
            <p:nvPr/>
          </p:nvSpPr>
          <p:spPr>
            <a:xfrm>
              <a:off x="20062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0" name="Google Shape;26280;p18"/>
            <p:cNvSpPr/>
            <p:nvPr/>
          </p:nvSpPr>
          <p:spPr>
            <a:xfrm>
              <a:off x="21077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1" name="Google Shape;26281;p18"/>
            <p:cNvSpPr/>
            <p:nvPr/>
          </p:nvSpPr>
          <p:spPr>
            <a:xfrm>
              <a:off x="22092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2" name="Google Shape;26282;p18"/>
            <p:cNvSpPr/>
            <p:nvPr/>
          </p:nvSpPr>
          <p:spPr>
            <a:xfrm>
              <a:off x="23110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3" name="Google Shape;26283;p18"/>
            <p:cNvSpPr/>
            <p:nvPr/>
          </p:nvSpPr>
          <p:spPr>
            <a:xfrm>
              <a:off x="24125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4" name="Google Shape;26284;p18"/>
            <p:cNvSpPr/>
            <p:nvPr/>
          </p:nvSpPr>
          <p:spPr>
            <a:xfrm>
              <a:off x="25140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5" name="Google Shape;26285;p18"/>
            <p:cNvSpPr/>
            <p:nvPr/>
          </p:nvSpPr>
          <p:spPr>
            <a:xfrm>
              <a:off x="26155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6" name="Google Shape;26286;p18"/>
            <p:cNvSpPr/>
            <p:nvPr/>
          </p:nvSpPr>
          <p:spPr>
            <a:xfrm>
              <a:off x="2717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7" name="Google Shape;26287;p18"/>
            <p:cNvSpPr/>
            <p:nvPr/>
          </p:nvSpPr>
          <p:spPr>
            <a:xfrm>
              <a:off x="28188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8" name="Google Shape;26288;p18"/>
            <p:cNvSpPr/>
            <p:nvPr/>
          </p:nvSpPr>
          <p:spPr>
            <a:xfrm>
              <a:off x="2920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9" name="Google Shape;26289;p18"/>
            <p:cNvSpPr/>
            <p:nvPr/>
          </p:nvSpPr>
          <p:spPr>
            <a:xfrm>
              <a:off x="30218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0" name="Google Shape;26290;p18"/>
            <p:cNvSpPr/>
            <p:nvPr/>
          </p:nvSpPr>
          <p:spPr>
            <a:xfrm>
              <a:off x="31236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1" name="Google Shape;26291;p18"/>
            <p:cNvSpPr/>
            <p:nvPr/>
          </p:nvSpPr>
          <p:spPr>
            <a:xfrm>
              <a:off x="32251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2" name="Google Shape;26292;p18"/>
            <p:cNvSpPr/>
            <p:nvPr/>
          </p:nvSpPr>
          <p:spPr>
            <a:xfrm>
              <a:off x="33266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3" name="Google Shape;26293;p18"/>
            <p:cNvSpPr/>
            <p:nvPr/>
          </p:nvSpPr>
          <p:spPr>
            <a:xfrm>
              <a:off x="34284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4" name="Google Shape;26294;p18"/>
            <p:cNvSpPr/>
            <p:nvPr/>
          </p:nvSpPr>
          <p:spPr>
            <a:xfrm>
              <a:off x="35299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5" name="Google Shape;26295;p18"/>
            <p:cNvSpPr/>
            <p:nvPr/>
          </p:nvSpPr>
          <p:spPr>
            <a:xfrm>
              <a:off x="36314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6" name="Google Shape;26296;p18"/>
            <p:cNvSpPr/>
            <p:nvPr/>
          </p:nvSpPr>
          <p:spPr>
            <a:xfrm>
              <a:off x="37329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7" name="Google Shape;26297;p18"/>
            <p:cNvSpPr/>
            <p:nvPr/>
          </p:nvSpPr>
          <p:spPr>
            <a:xfrm>
              <a:off x="38347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8" name="Google Shape;26298;p18"/>
            <p:cNvSpPr/>
            <p:nvPr/>
          </p:nvSpPr>
          <p:spPr>
            <a:xfrm>
              <a:off x="39362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9" name="Google Shape;26299;p18"/>
            <p:cNvSpPr/>
            <p:nvPr/>
          </p:nvSpPr>
          <p:spPr>
            <a:xfrm>
              <a:off x="40377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0" name="Google Shape;26300;p18"/>
            <p:cNvSpPr/>
            <p:nvPr/>
          </p:nvSpPr>
          <p:spPr>
            <a:xfrm>
              <a:off x="41392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1" name="Google Shape;26301;p18"/>
            <p:cNvSpPr/>
            <p:nvPr/>
          </p:nvSpPr>
          <p:spPr>
            <a:xfrm>
              <a:off x="42407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2" name="Google Shape;26302;p18"/>
            <p:cNvSpPr/>
            <p:nvPr/>
          </p:nvSpPr>
          <p:spPr>
            <a:xfrm>
              <a:off x="43425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3" name="Google Shape;26303;p18"/>
            <p:cNvSpPr/>
            <p:nvPr/>
          </p:nvSpPr>
          <p:spPr>
            <a:xfrm>
              <a:off x="44440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4" name="Google Shape;26304;p18"/>
            <p:cNvSpPr/>
            <p:nvPr/>
          </p:nvSpPr>
          <p:spPr>
            <a:xfrm>
              <a:off x="45455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5" name="Google Shape;26305;p18"/>
            <p:cNvSpPr/>
            <p:nvPr/>
          </p:nvSpPr>
          <p:spPr>
            <a:xfrm>
              <a:off x="4647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6" name="Google Shape;26306;p18"/>
            <p:cNvSpPr/>
            <p:nvPr/>
          </p:nvSpPr>
          <p:spPr>
            <a:xfrm>
              <a:off x="47488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7" name="Google Shape;26307;p18"/>
            <p:cNvSpPr/>
            <p:nvPr/>
          </p:nvSpPr>
          <p:spPr>
            <a:xfrm>
              <a:off x="4850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8" name="Google Shape;26308;p18"/>
            <p:cNvSpPr/>
            <p:nvPr/>
          </p:nvSpPr>
          <p:spPr>
            <a:xfrm>
              <a:off x="49518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9" name="Google Shape;26309;p18"/>
            <p:cNvSpPr/>
            <p:nvPr/>
          </p:nvSpPr>
          <p:spPr>
            <a:xfrm>
              <a:off x="50536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0" name="Google Shape;26310;p18"/>
            <p:cNvSpPr/>
            <p:nvPr/>
          </p:nvSpPr>
          <p:spPr>
            <a:xfrm>
              <a:off x="51551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1" name="Google Shape;26311;p18"/>
            <p:cNvSpPr/>
            <p:nvPr/>
          </p:nvSpPr>
          <p:spPr>
            <a:xfrm>
              <a:off x="52566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2" name="Google Shape;26312;p18"/>
            <p:cNvSpPr/>
            <p:nvPr/>
          </p:nvSpPr>
          <p:spPr>
            <a:xfrm>
              <a:off x="53584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3" name="Google Shape;26313;p18"/>
            <p:cNvSpPr/>
            <p:nvPr/>
          </p:nvSpPr>
          <p:spPr>
            <a:xfrm>
              <a:off x="54599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4" name="Google Shape;26314;p18"/>
            <p:cNvSpPr/>
            <p:nvPr/>
          </p:nvSpPr>
          <p:spPr>
            <a:xfrm>
              <a:off x="55614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5" name="Google Shape;26315;p18"/>
            <p:cNvSpPr/>
            <p:nvPr/>
          </p:nvSpPr>
          <p:spPr>
            <a:xfrm>
              <a:off x="56629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6" name="Google Shape;26316;p18"/>
            <p:cNvSpPr/>
            <p:nvPr/>
          </p:nvSpPr>
          <p:spPr>
            <a:xfrm>
              <a:off x="57644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7" name="Google Shape;26317;p18"/>
            <p:cNvSpPr/>
            <p:nvPr/>
          </p:nvSpPr>
          <p:spPr>
            <a:xfrm>
              <a:off x="58662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8" name="Google Shape;26318;p18"/>
            <p:cNvSpPr/>
            <p:nvPr/>
          </p:nvSpPr>
          <p:spPr>
            <a:xfrm>
              <a:off x="59677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9" name="Google Shape;26319;p18"/>
            <p:cNvSpPr/>
            <p:nvPr/>
          </p:nvSpPr>
          <p:spPr>
            <a:xfrm>
              <a:off x="60692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0" name="Google Shape;26320;p18"/>
            <p:cNvSpPr/>
            <p:nvPr/>
          </p:nvSpPr>
          <p:spPr>
            <a:xfrm>
              <a:off x="61710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1" name="Google Shape;26321;p18"/>
            <p:cNvSpPr/>
            <p:nvPr/>
          </p:nvSpPr>
          <p:spPr>
            <a:xfrm>
              <a:off x="62725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2" name="Google Shape;26322;p18"/>
            <p:cNvSpPr/>
            <p:nvPr/>
          </p:nvSpPr>
          <p:spPr>
            <a:xfrm>
              <a:off x="63740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3" name="Google Shape;26323;p18"/>
            <p:cNvSpPr/>
            <p:nvPr/>
          </p:nvSpPr>
          <p:spPr>
            <a:xfrm>
              <a:off x="64755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4" name="Google Shape;26324;p18"/>
            <p:cNvSpPr/>
            <p:nvPr/>
          </p:nvSpPr>
          <p:spPr>
            <a:xfrm>
              <a:off x="6577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5" name="Google Shape;26325;p18"/>
            <p:cNvSpPr/>
            <p:nvPr/>
          </p:nvSpPr>
          <p:spPr>
            <a:xfrm>
              <a:off x="66788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6" name="Google Shape;26326;p18"/>
            <p:cNvSpPr/>
            <p:nvPr/>
          </p:nvSpPr>
          <p:spPr>
            <a:xfrm>
              <a:off x="6780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7" name="Google Shape;26327;p18"/>
            <p:cNvSpPr/>
            <p:nvPr/>
          </p:nvSpPr>
          <p:spPr>
            <a:xfrm>
              <a:off x="68818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1" y="465"/>
                    <a:pt x="1" y="1049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8" name="Google Shape;26328;p18"/>
            <p:cNvSpPr/>
            <p:nvPr/>
          </p:nvSpPr>
          <p:spPr>
            <a:xfrm>
              <a:off x="69836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9" name="Google Shape;26329;p18"/>
            <p:cNvSpPr/>
            <p:nvPr/>
          </p:nvSpPr>
          <p:spPr>
            <a:xfrm>
              <a:off x="70851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0" name="Google Shape;26330;p18"/>
            <p:cNvSpPr/>
            <p:nvPr/>
          </p:nvSpPr>
          <p:spPr>
            <a:xfrm>
              <a:off x="71866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1" y="465"/>
                    <a:pt x="1" y="1049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1" name="Google Shape;26331;p18"/>
            <p:cNvSpPr/>
            <p:nvPr/>
          </p:nvSpPr>
          <p:spPr>
            <a:xfrm>
              <a:off x="72884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2" name="Google Shape;26332;p18"/>
            <p:cNvSpPr/>
            <p:nvPr/>
          </p:nvSpPr>
          <p:spPr>
            <a:xfrm>
              <a:off x="2792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7" y="1631"/>
                    <a:pt x="2107" y="1048"/>
                  </a:cubicBezTo>
                  <a:cubicBezTo>
                    <a:pt x="2107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3" name="Google Shape;26333;p18"/>
            <p:cNvSpPr/>
            <p:nvPr/>
          </p:nvSpPr>
          <p:spPr>
            <a:xfrm>
              <a:off x="3807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4" name="Google Shape;26334;p18"/>
            <p:cNvSpPr/>
            <p:nvPr/>
          </p:nvSpPr>
          <p:spPr>
            <a:xfrm>
              <a:off x="4825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5" name="Google Shape;26335;p18"/>
            <p:cNvSpPr/>
            <p:nvPr/>
          </p:nvSpPr>
          <p:spPr>
            <a:xfrm>
              <a:off x="5840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6" name="Google Shape;26336;p18"/>
            <p:cNvSpPr/>
            <p:nvPr/>
          </p:nvSpPr>
          <p:spPr>
            <a:xfrm>
              <a:off x="6855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7" name="Google Shape;26337;p18"/>
            <p:cNvSpPr/>
            <p:nvPr/>
          </p:nvSpPr>
          <p:spPr>
            <a:xfrm>
              <a:off x="787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8" name="Google Shape;26338;p18"/>
            <p:cNvSpPr/>
            <p:nvPr/>
          </p:nvSpPr>
          <p:spPr>
            <a:xfrm>
              <a:off x="8888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9" name="Google Shape;26339;p18"/>
            <p:cNvSpPr/>
            <p:nvPr/>
          </p:nvSpPr>
          <p:spPr>
            <a:xfrm>
              <a:off x="990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0" name="Google Shape;26340;p18"/>
            <p:cNvSpPr/>
            <p:nvPr/>
          </p:nvSpPr>
          <p:spPr>
            <a:xfrm>
              <a:off x="10918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1" name="Google Shape;26341;p18"/>
            <p:cNvSpPr/>
            <p:nvPr/>
          </p:nvSpPr>
          <p:spPr>
            <a:xfrm>
              <a:off x="11936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2" name="Google Shape;26342;p18"/>
            <p:cNvSpPr/>
            <p:nvPr/>
          </p:nvSpPr>
          <p:spPr>
            <a:xfrm>
              <a:off x="12951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3" name="Google Shape;26343;p18"/>
            <p:cNvSpPr/>
            <p:nvPr/>
          </p:nvSpPr>
          <p:spPr>
            <a:xfrm>
              <a:off x="13966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4" name="Google Shape;26344;p18"/>
            <p:cNvSpPr/>
            <p:nvPr/>
          </p:nvSpPr>
          <p:spPr>
            <a:xfrm>
              <a:off x="14984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5" name="Google Shape;26345;p18"/>
            <p:cNvSpPr/>
            <p:nvPr/>
          </p:nvSpPr>
          <p:spPr>
            <a:xfrm>
              <a:off x="15999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6" name="Google Shape;26346;p18"/>
            <p:cNvSpPr/>
            <p:nvPr/>
          </p:nvSpPr>
          <p:spPr>
            <a:xfrm>
              <a:off x="17014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7" name="Google Shape;26347;p18"/>
            <p:cNvSpPr/>
            <p:nvPr/>
          </p:nvSpPr>
          <p:spPr>
            <a:xfrm>
              <a:off x="18029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8" name="Google Shape;26348;p18"/>
            <p:cNvSpPr/>
            <p:nvPr/>
          </p:nvSpPr>
          <p:spPr>
            <a:xfrm>
              <a:off x="19044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9" name="Google Shape;26349;p18"/>
            <p:cNvSpPr/>
            <p:nvPr/>
          </p:nvSpPr>
          <p:spPr>
            <a:xfrm>
              <a:off x="20062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0" name="Google Shape;26350;p18"/>
            <p:cNvSpPr/>
            <p:nvPr/>
          </p:nvSpPr>
          <p:spPr>
            <a:xfrm>
              <a:off x="21077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1" name="Google Shape;26351;p18"/>
            <p:cNvSpPr/>
            <p:nvPr/>
          </p:nvSpPr>
          <p:spPr>
            <a:xfrm>
              <a:off x="22092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2" name="Google Shape;26352;p18"/>
            <p:cNvSpPr/>
            <p:nvPr/>
          </p:nvSpPr>
          <p:spPr>
            <a:xfrm>
              <a:off x="23110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3" name="Google Shape;26353;p18"/>
            <p:cNvSpPr/>
            <p:nvPr/>
          </p:nvSpPr>
          <p:spPr>
            <a:xfrm>
              <a:off x="24125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4" name="Google Shape;26354;p18"/>
            <p:cNvSpPr/>
            <p:nvPr/>
          </p:nvSpPr>
          <p:spPr>
            <a:xfrm>
              <a:off x="25140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5" name="Google Shape;26355;p18"/>
            <p:cNvSpPr/>
            <p:nvPr/>
          </p:nvSpPr>
          <p:spPr>
            <a:xfrm>
              <a:off x="26155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6" name="Google Shape;26356;p18"/>
            <p:cNvSpPr/>
            <p:nvPr/>
          </p:nvSpPr>
          <p:spPr>
            <a:xfrm>
              <a:off x="2717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7" name="Google Shape;26357;p18"/>
            <p:cNvSpPr/>
            <p:nvPr/>
          </p:nvSpPr>
          <p:spPr>
            <a:xfrm>
              <a:off x="28188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8" name="Google Shape;26358;p18"/>
            <p:cNvSpPr/>
            <p:nvPr/>
          </p:nvSpPr>
          <p:spPr>
            <a:xfrm>
              <a:off x="2920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9" name="Google Shape;26359;p18"/>
            <p:cNvSpPr/>
            <p:nvPr/>
          </p:nvSpPr>
          <p:spPr>
            <a:xfrm>
              <a:off x="30218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0" name="Google Shape;26360;p18"/>
            <p:cNvSpPr/>
            <p:nvPr/>
          </p:nvSpPr>
          <p:spPr>
            <a:xfrm>
              <a:off x="31236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1" name="Google Shape;26361;p18"/>
            <p:cNvSpPr/>
            <p:nvPr/>
          </p:nvSpPr>
          <p:spPr>
            <a:xfrm>
              <a:off x="32251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2" name="Google Shape;26362;p18"/>
            <p:cNvSpPr/>
            <p:nvPr/>
          </p:nvSpPr>
          <p:spPr>
            <a:xfrm>
              <a:off x="33266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3" name="Google Shape;26363;p18"/>
            <p:cNvSpPr/>
            <p:nvPr/>
          </p:nvSpPr>
          <p:spPr>
            <a:xfrm>
              <a:off x="34284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4" name="Google Shape;26364;p18"/>
            <p:cNvSpPr/>
            <p:nvPr/>
          </p:nvSpPr>
          <p:spPr>
            <a:xfrm>
              <a:off x="35299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5" name="Google Shape;26365;p18"/>
            <p:cNvSpPr/>
            <p:nvPr/>
          </p:nvSpPr>
          <p:spPr>
            <a:xfrm>
              <a:off x="36314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6" name="Google Shape;26366;p18"/>
            <p:cNvSpPr/>
            <p:nvPr/>
          </p:nvSpPr>
          <p:spPr>
            <a:xfrm>
              <a:off x="37329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7" name="Google Shape;26367;p18"/>
            <p:cNvSpPr/>
            <p:nvPr/>
          </p:nvSpPr>
          <p:spPr>
            <a:xfrm>
              <a:off x="38347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8" name="Google Shape;26368;p18"/>
            <p:cNvSpPr/>
            <p:nvPr/>
          </p:nvSpPr>
          <p:spPr>
            <a:xfrm>
              <a:off x="39362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9" name="Google Shape;26369;p18"/>
            <p:cNvSpPr/>
            <p:nvPr/>
          </p:nvSpPr>
          <p:spPr>
            <a:xfrm>
              <a:off x="40377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0" name="Google Shape;26370;p18"/>
            <p:cNvSpPr/>
            <p:nvPr/>
          </p:nvSpPr>
          <p:spPr>
            <a:xfrm>
              <a:off x="41392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1" name="Google Shape;26371;p18"/>
            <p:cNvSpPr/>
            <p:nvPr/>
          </p:nvSpPr>
          <p:spPr>
            <a:xfrm>
              <a:off x="42407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2" name="Google Shape;26372;p18"/>
            <p:cNvSpPr/>
            <p:nvPr/>
          </p:nvSpPr>
          <p:spPr>
            <a:xfrm>
              <a:off x="43425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3" name="Google Shape;26373;p18"/>
            <p:cNvSpPr/>
            <p:nvPr/>
          </p:nvSpPr>
          <p:spPr>
            <a:xfrm>
              <a:off x="44440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4" name="Google Shape;26374;p18"/>
            <p:cNvSpPr/>
            <p:nvPr/>
          </p:nvSpPr>
          <p:spPr>
            <a:xfrm>
              <a:off x="45455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5" name="Google Shape;26375;p18"/>
            <p:cNvSpPr/>
            <p:nvPr/>
          </p:nvSpPr>
          <p:spPr>
            <a:xfrm>
              <a:off x="4647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6" name="Google Shape;26376;p18"/>
            <p:cNvSpPr/>
            <p:nvPr/>
          </p:nvSpPr>
          <p:spPr>
            <a:xfrm>
              <a:off x="47488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7" name="Google Shape;26377;p18"/>
            <p:cNvSpPr/>
            <p:nvPr/>
          </p:nvSpPr>
          <p:spPr>
            <a:xfrm>
              <a:off x="4850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8" name="Google Shape;26378;p18"/>
            <p:cNvSpPr/>
            <p:nvPr/>
          </p:nvSpPr>
          <p:spPr>
            <a:xfrm>
              <a:off x="49518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9" name="Google Shape;26379;p18"/>
            <p:cNvSpPr/>
            <p:nvPr/>
          </p:nvSpPr>
          <p:spPr>
            <a:xfrm>
              <a:off x="50536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0" name="Google Shape;26380;p18"/>
            <p:cNvSpPr/>
            <p:nvPr/>
          </p:nvSpPr>
          <p:spPr>
            <a:xfrm>
              <a:off x="51551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1" name="Google Shape;26381;p18"/>
            <p:cNvSpPr/>
            <p:nvPr/>
          </p:nvSpPr>
          <p:spPr>
            <a:xfrm>
              <a:off x="52566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2" name="Google Shape;26382;p18"/>
            <p:cNvSpPr/>
            <p:nvPr/>
          </p:nvSpPr>
          <p:spPr>
            <a:xfrm>
              <a:off x="53584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3" name="Google Shape;26383;p18"/>
            <p:cNvSpPr/>
            <p:nvPr/>
          </p:nvSpPr>
          <p:spPr>
            <a:xfrm>
              <a:off x="54599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4" name="Google Shape;26384;p18"/>
            <p:cNvSpPr/>
            <p:nvPr/>
          </p:nvSpPr>
          <p:spPr>
            <a:xfrm>
              <a:off x="55614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5" name="Google Shape;26385;p18"/>
            <p:cNvSpPr/>
            <p:nvPr/>
          </p:nvSpPr>
          <p:spPr>
            <a:xfrm>
              <a:off x="56629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6" name="Google Shape;26386;p18"/>
            <p:cNvSpPr/>
            <p:nvPr/>
          </p:nvSpPr>
          <p:spPr>
            <a:xfrm>
              <a:off x="57644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7" name="Google Shape;26387;p18"/>
            <p:cNvSpPr/>
            <p:nvPr/>
          </p:nvSpPr>
          <p:spPr>
            <a:xfrm>
              <a:off x="58662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8" name="Google Shape;26388;p18"/>
            <p:cNvSpPr/>
            <p:nvPr/>
          </p:nvSpPr>
          <p:spPr>
            <a:xfrm>
              <a:off x="59677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9" name="Google Shape;26389;p18"/>
            <p:cNvSpPr/>
            <p:nvPr/>
          </p:nvSpPr>
          <p:spPr>
            <a:xfrm>
              <a:off x="60692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0" name="Google Shape;26390;p18"/>
            <p:cNvSpPr/>
            <p:nvPr/>
          </p:nvSpPr>
          <p:spPr>
            <a:xfrm>
              <a:off x="61710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1" name="Google Shape;26391;p18"/>
            <p:cNvSpPr/>
            <p:nvPr/>
          </p:nvSpPr>
          <p:spPr>
            <a:xfrm>
              <a:off x="62725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2" name="Google Shape;26392;p18"/>
            <p:cNvSpPr/>
            <p:nvPr/>
          </p:nvSpPr>
          <p:spPr>
            <a:xfrm>
              <a:off x="63740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3" name="Google Shape;26393;p18"/>
            <p:cNvSpPr/>
            <p:nvPr/>
          </p:nvSpPr>
          <p:spPr>
            <a:xfrm>
              <a:off x="64755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4" name="Google Shape;26394;p18"/>
            <p:cNvSpPr/>
            <p:nvPr/>
          </p:nvSpPr>
          <p:spPr>
            <a:xfrm>
              <a:off x="6577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5" name="Google Shape;26395;p18"/>
            <p:cNvSpPr/>
            <p:nvPr/>
          </p:nvSpPr>
          <p:spPr>
            <a:xfrm>
              <a:off x="66788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6" name="Google Shape;26396;p18"/>
            <p:cNvSpPr/>
            <p:nvPr/>
          </p:nvSpPr>
          <p:spPr>
            <a:xfrm>
              <a:off x="6780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7" name="Google Shape;26397;p18"/>
            <p:cNvSpPr/>
            <p:nvPr/>
          </p:nvSpPr>
          <p:spPr>
            <a:xfrm>
              <a:off x="68818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4"/>
                    <a:pt x="1" y="1048"/>
                  </a:cubicBezTo>
                  <a:cubicBezTo>
                    <a:pt x="1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8" name="Google Shape;26398;p18"/>
            <p:cNvSpPr/>
            <p:nvPr/>
          </p:nvSpPr>
          <p:spPr>
            <a:xfrm>
              <a:off x="69836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9" name="Google Shape;26399;p18"/>
            <p:cNvSpPr/>
            <p:nvPr/>
          </p:nvSpPr>
          <p:spPr>
            <a:xfrm>
              <a:off x="70851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0" name="Google Shape;26400;p18"/>
            <p:cNvSpPr/>
            <p:nvPr/>
          </p:nvSpPr>
          <p:spPr>
            <a:xfrm>
              <a:off x="71866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4"/>
                    <a:pt x="1" y="1048"/>
                  </a:cubicBezTo>
                  <a:cubicBezTo>
                    <a:pt x="1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1" name="Google Shape;26401;p18"/>
            <p:cNvSpPr/>
            <p:nvPr/>
          </p:nvSpPr>
          <p:spPr>
            <a:xfrm>
              <a:off x="72884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2" name="Google Shape;26402;p18"/>
            <p:cNvSpPr/>
            <p:nvPr/>
          </p:nvSpPr>
          <p:spPr>
            <a:xfrm>
              <a:off x="2792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7" y="1631"/>
                    <a:pt x="2107" y="1048"/>
                  </a:cubicBezTo>
                  <a:cubicBezTo>
                    <a:pt x="2107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3" name="Google Shape;26403;p18"/>
            <p:cNvSpPr/>
            <p:nvPr/>
          </p:nvSpPr>
          <p:spPr>
            <a:xfrm>
              <a:off x="3807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4" name="Google Shape;26404;p18"/>
            <p:cNvSpPr/>
            <p:nvPr/>
          </p:nvSpPr>
          <p:spPr>
            <a:xfrm>
              <a:off x="4825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5" name="Google Shape;26405;p18"/>
            <p:cNvSpPr/>
            <p:nvPr/>
          </p:nvSpPr>
          <p:spPr>
            <a:xfrm>
              <a:off x="5840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6" name="Google Shape;26406;p18"/>
            <p:cNvSpPr/>
            <p:nvPr/>
          </p:nvSpPr>
          <p:spPr>
            <a:xfrm>
              <a:off x="6855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7" name="Google Shape;26407;p18"/>
            <p:cNvSpPr/>
            <p:nvPr/>
          </p:nvSpPr>
          <p:spPr>
            <a:xfrm>
              <a:off x="787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8" name="Google Shape;26408;p18"/>
            <p:cNvSpPr/>
            <p:nvPr/>
          </p:nvSpPr>
          <p:spPr>
            <a:xfrm>
              <a:off x="8888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9" name="Google Shape;26409;p18"/>
            <p:cNvSpPr/>
            <p:nvPr/>
          </p:nvSpPr>
          <p:spPr>
            <a:xfrm>
              <a:off x="990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0" name="Google Shape;26410;p18"/>
            <p:cNvSpPr/>
            <p:nvPr/>
          </p:nvSpPr>
          <p:spPr>
            <a:xfrm>
              <a:off x="10918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1" name="Google Shape;26411;p18"/>
            <p:cNvSpPr/>
            <p:nvPr/>
          </p:nvSpPr>
          <p:spPr>
            <a:xfrm>
              <a:off x="11936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2" name="Google Shape;26412;p18"/>
            <p:cNvSpPr/>
            <p:nvPr/>
          </p:nvSpPr>
          <p:spPr>
            <a:xfrm>
              <a:off x="12951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3" name="Google Shape;26413;p18"/>
            <p:cNvSpPr/>
            <p:nvPr/>
          </p:nvSpPr>
          <p:spPr>
            <a:xfrm>
              <a:off x="13966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4" name="Google Shape;26414;p18"/>
            <p:cNvSpPr/>
            <p:nvPr/>
          </p:nvSpPr>
          <p:spPr>
            <a:xfrm>
              <a:off x="14984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5" name="Google Shape;26415;p18"/>
            <p:cNvSpPr/>
            <p:nvPr/>
          </p:nvSpPr>
          <p:spPr>
            <a:xfrm>
              <a:off x="15999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6" name="Google Shape;26416;p18"/>
            <p:cNvSpPr/>
            <p:nvPr/>
          </p:nvSpPr>
          <p:spPr>
            <a:xfrm>
              <a:off x="17014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7" name="Google Shape;26417;p18"/>
            <p:cNvSpPr/>
            <p:nvPr/>
          </p:nvSpPr>
          <p:spPr>
            <a:xfrm>
              <a:off x="18029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8" name="Google Shape;26418;p18"/>
            <p:cNvSpPr/>
            <p:nvPr/>
          </p:nvSpPr>
          <p:spPr>
            <a:xfrm>
              <a:off x="19044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9" name="Google Shape;26419;p18"/>
            <p:cNvSpPr/>
            <p:nvPr/>
          </p:nvSpPr>
          <p:spPr>
            <a:xfrm>
              <a:off x="20062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0" name="Google Shape;26420;p18"/>
            <p:cNvSpPr/>
            <p:nvPr/>
          </p:nvSpPr>
          <p:spPr>
            <a:xfrm>
              <a:off x="21077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1" name="Google Shape;26421;p18"/>
            <p:cNvSpPr/>
            <p:nvPr/>
          </p:nvSpPr>
          <p:spPr>
            <a:xfrm>
              <a:off x="22092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2" name="Google Shape;26422;p18"/>
            <p:cNvSpPr/>
            <p:nvPr/>
          </p:nvSpPr>
          <p:spPr>
            <a:xfrm>
              <a:off x="23110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3" name="Google Shape;26423;p18"/>
            <p:cNvSpPr/>
            <p:nvPr/>
          </p:nvSpPr>
          <p:spPr>
            <a:xfrm>
              <a:off x="24125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4" name="Google Shape;26424;p18"/>
            <p:cNvSpPr/>
            <p:nvPr/>
          </p:nvSpPr>
          <p:spPr>
            <a:xfrm>
              <a:off x="25140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5" name="Google Shape;26425;p18"/>
            <p:cNvSpPr/>
            <p:nvPr/>
          </p:nvSpPr>
          <p:spPr>
            <a:xfrm>
              <a:off x="26155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6" name="Google Shape;26426;p18"/>
            <p:cNvSpPr/>
            <p:nvPr/>
          </p:nvSpPr>
          <p:spPr>
            <a:xfrm>
              <a:off x="2717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7" name="Google Shape;26427;p18"/>
            <p:cNvSpPr/>
            <p:nvPr/>
          </p:nvSpPr>
          <p:spPr>
            <a:xfrm>
              <a:off x="28188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8" name="Google Shape;26428;p18"/>
            <p:cNvSpPr/>
            <p:nvPr/>
          </p:nvSpPr>
          <p:spPr>
            <a:xfrm>
              <a:off x="2920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9" name="Google Shape;26429;p18"/>
            <p:cNvSpPr/>
            <p:nvPr/>
          </p:nvSpPr>
          <p:spPr>
            <a:xfrm>
              <a:off x="30218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0" name="Google Shape;26430;p18"/>
            <p:cNvSpPr/>
            <p:nvPr/>
          </p:nvSpPr>
          <p:spPr>
            <a:xfrm>
              <a:off x="31236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1" name="Google Shape;26431;p18"/>
            <p:cNvSpPr/>
            <p:nvPr/>
          </p:nvSpPr>
          <p:spPr>
            <a:xfrm>
              <a:off x="32251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2" name="Google Shape;26432;p18"/>
            <p:cNvSpPr/>
            <p:nvPr/>
          </p:nvSpPr>
          <p:spPr>
            <a:xfrm>
              <a:off x="33266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3" name="Google Shape;26433;p18"/>
            <p:cNvSpPr/>
            <p:nvPr/>
          </p:nvSpPr>
          <p:spPr>
            <a:xfrm>
              <a:off x="34284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4" name="Google Shape;26434;p18"/>
            <p:cNvSpPr/>
            <p:nvPr/>
          </p:nvSpPr>
          <p:spPr>
            <a:xfrm>
              <a:off x="35299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5" name="Google Shape;26435;p18"/>
            <p:cNvSpPr/>
            <p:nvPr/>
          </p:nvSpPr>
          <p:spPr>
            <a:xfrm>
              <a:off x="36314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6" name="Google Shape;26436;p18"/>
            <p:cNvSpPr/>
            <p:nvPr/>
          </p:nvSpPr>
          <p:spPr>
            <a:xfrm>
              <a:off x="37329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7" name="Google Shape;26437;p18"/>
            <p:cNvSpPr/>
            <p:nvPr/>
          </p:nvSpPr>
          <p:spPr>
            <a:xfrm>
              <a:off x="38347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8" name="Google Shape;26438;p18"/>
            <p:cNvSpPr/>
            <p:nvPr/>
          </p:nvSpPr>
          <p:spPr>
            <a:xfrm>
              <a:off x="39362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9" name="Google Shape;26439;p18"/>
            <p:cNvSpPr/>
            <p:nvPr/>
          </p:nvSpPr>
          <p:spPr>
            <a:xfrm>
              <a:off x="40377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0" name="Google Shape;26440;p18"/>
            <p:cNvSpPr/>
            <p:nvPr/>
          </p:nvSpPr>
          <p:spPr>
            <a:xfrm>
              <a:off x="41392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1" name="Google Shape;26441;p18"/>
            <p:cNvSpPr/>
            <p:nvPr/>
          </p:nvSpPr>
          <p:spPr>
            <a:xfrm>
              <a:off x="42407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2" name="Google Shape;26442;p18"/>
            <p:cNvSpPr/>
            <p:nvPr/>
          </p:nvSpPr>
          <p:spPr>
            <a:xfrm>
              <a:off x="43425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3" name="Google Shape;26443;p18"/>
            <p:cNvSpPr/>
            <p:nvPr/>
          </p:nvSpPr>
          <p:spPr>
            <a:xfrm>
              <a:off x="44440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4" name="Google Shape;26444;p18"/>
            <p:cNvSpPr/>
            <p:nvPr/>
          </p:nvSpPr>
          <p:spPr>
            <a:xfrm>
              <a:off x="45455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5" name="Google Shape;26445;p18"/>
            <p:cNvSpPr/>
            <p:nvPr/>
          </p:nvSpPr>
          <p:spPr>
            <a:xfrm>
              <a:off x="4647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6" name="Google Shape;26446;p18"/>
            <p:cNvSpPr/>
            <p:nvPr/>
          </p:nvSpPr>
          <p:spPr>
            <a:xfrm>
              <a:off x="47488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7" name="Google Shape;26447;p18"/>
            <p:cNvSpPr/>
            <p:nvPr/>
          </p:nvSpPr>
          <p:spPr>
            <a:xfrm>
              <a:off x="4850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8" name="Google Shape;26448;p18"/>
            <p:cNvSpPr/>
            <p:nvPr/>
          </p:nvSpPr>
          <p:spPr>
            <a:xfrm>
              <a:off x="49518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9" name="Google Shape;26449;p18"/>
            <p:cNvSpPr/>
            <p:nvPr/>
          </p:nvSpPr>
          <p:spPr>
            <a:xfrm>
              <a:off x="50536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0" name="Google Shape;26450;p18"/>
            <p:cNvSpPr/>
            <p:nvPr/>
          </p:nvSpPr>
          <p:spPr>
            <a:xfrm>
              <a:off x="51551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1" name="Google Shape;26451;p18"/>
            <p:cNvSpPr/>
            <p:nvPr/>
          </p:nvSpPr>
          <p:spPr>
            <a:xfrm>
              <a:off x="52566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2" name="Google Shape;26452;p18"/>
            <p:cNvSpPr/>
            <p:nvPr/>
          </p:nvSpPr>
          <p:spPr>
            <a:xfrm>
              <a:off x="53584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3" name="Google Shape;26453;p18"/>
            <p:cNvSpPr/>
            <p:nvPr/>
          </p:nvSpPr>
          <p:spPr>
            <a:xfrm>
              <a:off x="54599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4" name="Google Shape;26454;p18"/>
            <p:cNvSpPr/>
            <p:nvPr/>
          </p:nvSpPr>
          <p:spPr>
            <a:xfrm>
              <a:off x="55614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5" name="Google Shape;26455;p18"/>
            <p:cNvSpPr/>
            <p:nvPr/>
          </p:nvSpPr>
          <p:spPr>
            <a:xfrm>
              <a:off x="56629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6" name="Google Shape;26456;p18"/>
            <p:cNvSpPr/>
            <p:nvPr/>
          </p:nvSpPr>
          <p:spPr>
            <a:xfrm>
              <a:off x="57644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7" name="Google Shape;26457;p18"/>
            <p:cNvSpPr/>
            <p:nvPr/>
          </p:nvSpPr>
          <p:spPr>
            <a:xfrm>
              <a:off x="58662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8" name="Google Shape;26458;p18"/>
            <p:cNvSpPr/>
            <p:nvPr/>
          </p:nvSpPr>
          <p:spPr>
            <a:xfrm>
              <a:off x="59677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9" name="Google Shape;26459;p18"/>
            <p:cNvSpPr/>
            <p:nvPr/>
          </p:nvSpPr>
          <p:spPr>
            <a:xfrm>
              <a:off x="60692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0" name="Google Shape;26460;p18"/>
            <p:cNvSpPr/>
            <p:nvPr/>
          </p:nvSpPr>
          <p:spPr>
            <a:xfrm>
              <a:off x="61710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1" name="Google Shape;26461;p18"/>
            <p:cNvSpPr/>
            <p:nvPr/>
          </p:nvSpPr>
          <p:spPr>
            <a:xfrm>
              <a:off x="62725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2" name="Google Shape;26462;p18"/>
            <p:cNvSpPr/>
            <p:nvPr/>
          </p:nvSpPr>
          <p:spPr>
            <a:xfrm>
              <a:off x="63740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3" name="Google Shape;26463;p18"/>
            <p:cNvSpPr/>
            <p:nvPr/>
          </p:nvSpPr>
          <p:spPr>
            <a:xfrm>
              <a:off x="64755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4" name="Google Shape;26464;p18"/>
            <p:cNvSpPr/>
            <p:nvPr/>
          </p:nvSpPr>
          <p:spPr>
            <a:xfrm>
              <a:off x="6577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5" name="Google Shape;26465;p18"/>
            <p:cNvSpPr/>
            <p:nvPr/>
          </p:nvSpPr>
          <p:spPr>
            <a:xfrm>
              <a:off x="66788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6" name="Google Shape;26466;p18"/>
            <p:cNvSpPr/>
            <p:nvPr/>
          </p:nvSpPr>
          <p:spPr>
            <a:xfrm>
              <a:off x="6780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7" name="Google Shape;26467;p18"/>
            <p:cNvSpPr/>
            <p:nvPr/>
          </p:nvSpPr>
          <p:spPr>
            <a:xfrm>
              <a:off x="68818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8" name="Google Shape;26468;p18"/>
            <p:cNvSpPr/>
            <p:nvPr/>
          </p:nvSpPr>
          <p:spPr>
            <a:xfrm>
              <a:off x="69836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9" name="Google Shape;26469;p18"/>
            <p:cNvSpPr/>
            <p:nvPr/>
          </p:nvSpPr>
          <p:spPr>
            <a:xfrm>
              <a:off x="70851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0" name="Google Shape;26470;p18"/>
            <p:cNvSpPr/>
            <p:nvPr/>
          </p:nvSpPr>
          <p:spPr>
            <a:xfrm>
              <a:off x="71866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1" name="Google Shape;26471;p18"/>
            <p:cNvSpPr/>
            <p:nvPr/>
          </p:nvSpPr>
          <p:spPr>
            <a:xfrm>
              <a:off x="72884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2" name="Google Shape;26472;p18"/>
            <p:cNvSpPr/>
            <p:nvPr/>
          </p:nvSpPr>
          <p:spPr>
            <a:xfrm>
              <a:off x="2792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7" y="1631"/>
                    <a:pt x="2107" y="1048"/>
                  </a:cubicBezTo>
                  <a:cubicBezTo>
                    <a:pt x="2107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3" name="Google Shape;26473;p18"/>
            <p:cNvSpPr/>
            <p:nvPr/>
          </p:nvSpPr>
          <p:spPr>
            <a:xfrm>
              <a:off x="3807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4" name="Google Shape;26474;p18"/>
            <p:cNvSpPr/>
            <p:nvPr/>
          </p:nvSpPr>
          <p:spPr>
            <a:xfrm>
              <a:off x="4825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5" name="Google Shape;26475;p18"/>
            <p:cNvSpPr/>
            <p:nvPr/>
          </p:nvSpPr>
          <p:spPr>
            <a:xfrm>
              <a:off x="5840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6" name="Google Shape;26476;p18"/>
            <p:cNvSpPr/>
            <p:nvPr/>
          </p:nvSpPr>
          <p:spPr>
            <a:xfrm>
              <a:off x="6855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7" name="Google Shape;26477;p18"/>
            <p:cNvSpPr/>
            <p:nvPr/>
          </p:nvSpPr>
          <p:spPr>
            <a:xfrm>
              <a:off x="787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8" name="Google Shape;26478;p18"/>
            <p:cNvSpPr/>
            <p:nvPr/>
          </p:nvSpPr>
          <p:spPr>
            <a:xfrm>
              <a:off x="8888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9" name="Google Shape;26479;p18"/>
            <p:cNvSpPr/>
            <p:nvPr/>
          </p:nvSpPr>
          <p:spPr>
            <a:xfrm>
              <a:off x="990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0" name="Google Shape;26480;p18"/>
            <p:cNvSpPr/>
            <p:nvPr/>
          </p:nvSpPr>
          <p:spPr>
            <a:xfrm>
              <a:off x="10918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1" name="Google Shape;26481;p18"/>
            <p:cNvSpPr/>
            <p:nvPr/>
          </p:nvSpPr>
          <p:spPr>
            <a:xfrm>
              <a:off x="11936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2" name="Google Shape;26482;p18"/>
            <p:cNvSpPr/>
            <p:nvPr/>
          </p:nvSpPr>
          <p:spPr>
            <a:xfrm>
              <a:off x="12951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3" name="Google Shape;26483;p18"/>
            <p:cNvSpPr/>
            <p:nvPr/>
          </p:nvSpPr>
          <p:spPr>
            <a:xfrm>
              <a:off x="13966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4" name="Google Shape;26484;p18"/>
            <p:cNvSpPr/>
            <p:nvPr/>
          </p:nvSpPr>
          <p:spPr>
            <a:xfrm>
              <a:off x="14984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5" name="Google Shape;26485;p18"/>
            <p:cNvSpPr/>
            <p:nvPr/>
          </p:nvSpPr>
          <p:spPr>
            <a:xfrm>
              <a:off x="15999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6" name="Google Shape;26486;p18"/>
            <p:cNvSpPr/>
            <p:nvPr/>
          </p:nvSpPr>
          <p:spPr>
            <a:xfrm>
              <a:off x="17014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7" name="Google Shape;26487;p18"/>
            <p:cNvSpPr/>
            <p:nvPr/>
          </p:nvSpPr>
          <p:spPr>
            <a:xfrm>
              <a:off x="18029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8" name="Google Shape;26488;p18"/>
            <p:cNvSpPr/>
            <p:nvPr/>
          </p:nvSpPr>
          <p:spPr>
            <a:xfrm>
              <a:off x="19044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9" name="Google Shape;26489;p18"/>
            <p:cNvSpPr/>
            <p:nvPr/>
          </p:nvSpPr>
          <p:spPr>
            <a:xfrm>
              <a:off x="20062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0" name="Google Shape;26490;p18"/>
            <p:cNvSpPr/>
            <p:nvPr/>
          </p:nvSpPr>
          <p:spPr>
            <a:xfrm>
              <a:off x="21077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1" name="Google Shape;26491;p18"/>
            <p:cNvSpPr/>
            <p:nvPr/>
          </p:nvSpPr>
          <p:spPr>
            <a:xfrm>
              <a:off x="22092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2" name="Google Shape;26492;p18"/>
            <p:cNvSpPr/>
            <p:nvPr/>
          </p:nvSpPr>
          <p:spPr>
            <a:xfrm>
              <a:off x="23110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3" name="Google Shape;26493;p18"/>
            <p:cNvSpPr/>
            <p:nvPr/>
          </p:nvSpPr>
          <p:spPr>
            <a:xfrm>
              <a:off x="24125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4" name="Google Shape;26494;p18"/>
            <p:cNvSpPr/>
            <p:nvPr/>
          </p:nvSpPr>
          <p:spPr>
            <a:xfrm>
              <a:off x="25140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5" name="Google Shape;26495;p18"/>
            <p:cNvSpPr/>
            <p:nvPr/>
          </p:nvSpPr>
          <p:spPr>
            <a:xfrm>
              <a:off x="26155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6" name="Google Shape;26496;p18"/>
            <p:cNvSpPr/>
            <p:nvPr/>
          </p:nvSpPr>
          <p:spPr>
            <a:xfrm>
              <a:off x="2717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7" name="Google Shape;26497;p18"/>
            <p:cNvSpPr/>
            <p:nvPr/>
          </p:nvSpPr>
          <p:spPr>
            <a:xfrm>
              <a:off x="28188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8" name="Google Shape;26498;p18"/>
            <p:cNvSpPr/>
            <p:nvPr/>
          </p:nvSpPr>
          <p:spPr>
            <a:xfrm>
              <a:off x="2920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9" name="Google Shape;26499;p18"/>
            <p:cNvSpPr/>
            <p:nvPr/>
          </p:nvSpPr>
          <p:spPr>
            <a:xfrm>
              <a:off x="30218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0" name="Google Shape;26500;p18"/>
            <p:cNvSpPr/>
            <p:nvPr/>
          </p:nvSpPr>
          <p:spPr>
            <a:xfrm>
              <a:off x="31236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1" name="Google Shape;26501;p18"/>
            <p:cNvSpPr/>
            <p:nvPr/>
          </p:nvSpPr>
          <p:spPr>
            <a:xfrm>
              <a:off x="32251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2" name="Google Shape;26502;p18"/>
            <p:cNvSpPr/>
            <p:nvPr/>
          </p:nvSpPr>
          <p:spPr>
            <a:xfrm>
              <a:off x="33266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3" name="Google Shape;26503;p18"/>
            <p:cNvSpPr/>
            <p:nvPr/>
          </p:nvSpPr>
          <p:spPr>
            <a:xfrm>
              <a:off x="34284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4" name="Google Shape;26504;p18"/>
            <p:cNvSpPr/>
            <p:nvPr/>
          </p:nvSpPr>
          <p:spPr>
            <a:xfrm>
              <a:off x="35299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5" name="Google Shape;26505;p18"/>
            <p:cNvSpPr/>
            <p:nvPr/>
          </p:nvSpPr>
          <p:spPr>
            <a:xfrm>
              <a:off x="36314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6" name="Google Shape;26506;p18"/>
            <p:cNvSpPr/>
            <p:nvPr/>
          </p:nvSpPr>
          <p:spPr>
            <a:xfrm>
              <a:off x="37329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7" name="Google Shape;26507;p18"/>
            <p:cNvSpPr/>
            <p:nvPr/>
          </p:nvSpPr>
          <p:spPr>
            <a:xfrm>
              <a:off x="38347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8" name="Google Shape;26508;p18"/>
            <p:cNvSpPr/>
            <p:nvPr/>
          </p:nvSpPr>
          <p:spPr>
            <a:xfrm>
              <a:off x="39362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9" name="Google Shape;26509;p18"/>
            <p:cNvSpPr/>
            <p:nvPr/>
          </p:nvSpPr>
          <p:spPr>
            <a:xfrm>
              <a:off x="40377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0" name="Google Shape;26510;p18"/>
            <p:cNvSpPr/>
            <p:nvPr/>
          </p:nvSpPr>
          <p:spPr>
            <a:xfrm>
              <a:off x="41392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1" name="Google Shape;26511;p18"/>
            <p:cNvSpPr/>
            <p:nvPr/>
          </p:nvSpPr>
          <p:spPr>
            <a:xfrm>
              <a:off x="42407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2" name="Google Shape;26512;p18"/>
            <p:cNvSpPr/>
            <p:nvPr/>
          </p:nvSpPr>
          <p:spPr>
            <a:xfrm>
              <a:off x="43425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3" name="Google Shape;26513;p18"/>
            <p:cNvSpPr/>
            <p:nvPr/>
          </p:nvSpPr>
          <p:spPr>
            <a:xfrm>
              <a:off x="44440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4" name="Google Shape;26514;p18"/>
            <p:cNvSpPr/>
            <p:nvPr/>
          </p:nvSpPr>
          <p:spPr>
            <a:xfrm>
              <a:off x="45455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5" name="Google Shape;26515;p18"/>
            <p:cNvSpPr/>
            <p:nvPr/>
          </p:nvSpPr>
          <p:spPr>
            <a:xfrm>
              <a:off x="4647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6" name="Google Shape;26516;p18"/>
            <p:cNvSpPr/>
            <p:nvPr/>
          </p:nvSpPr>
          <p:spPr>
            <a:xfrm>
              <a:off x="47488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7" name="Google Shape;26517;p18"/>
            <p:cNvSpPr/>
            <p:nvPr/>
          </p:nvSpPr>
          <p:spPr>
            <a:xfrm>
              <a:off x="4850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8" name="Google Shape;26518;p18"/>
            <p:cNvSpPr/>
            <p:nvPr/>
          </p:nvSpPr>
          <p:spPr>
            <a:xfrm>
              <a:off x="49518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9" name="Google Shape;26519;p18"/>
            <p:cNvSpPr/>
            <p:nvPr/>
          </p:nvSpPr>
          <p:spPr>
            <a:xfrm>
              <a:off x="50536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0" name="Google Shape;26520;p18"/>
            <p:cNvSpPr/>
            <p:nvPr/>
          </p:nvSpPr>
          <p:spPr>
            <a:xfrm>
              <a:off x="51551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1" name="Google Shape;26521;p18"/>
            <p:cNvSpPr/>
            <p:nvPr/>
          </p:nvSpPr>
          <p:spPr>
            <a:xfrm>
              <a:off x="52566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2" name="Google Shape;26522;p18"/>
            <p:cNvSpPr/>
            <p:nvPr/>
          </p:nvSpPr>
          <p:spPr>
            <a:xfrm>
              <a:off x="53584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3" name="Google Shape;26523;p18"/>
            <p:cNvSpPr/>
            <p:nvPr/>
          </p:nvSpPr>
          <p:spPr>
            <a:xfrm>
              <a:off x="54599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4" name="Google Shape;26524;p18"/>
            <p:cNvSpPr/>
            <p:nvPr/>
          </p:nvSpPr>
          <p:spPr>
            <a:xfrm>
              <a:off x="55614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5" name="Google Shape;26525;p18"/>
            <p:cNvSpPr/>
            <p:nvPr/>
          </p:nvSpPr>
          <p:spPr>
            <a:xfrm>
              <a:off x="56629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6" name="Google Shape;26526;p18"/>
            <p:cNvSpPr/>
            <p:nvPr/>
          </p:nvSpPr>
          <p:spPr>
            <a:xfrm>
              <a:off x="57644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7" name="Google Shape;26527;p18"/>
            <p:cNvSpPr/>
            <p:nvPr/>
          </p:nvSpPr>
          <p:spPr>
            <a:xfrm>
              <a:off x="58662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8" name="Google Shape;26528;p18"/>
            <p:cNvSpPr/>
            <p:nvPr/>
          </p:nvSpPr>
          <p:spPr>
            <a:xfrm>
              <a:off x="59677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9" name="Google Shape;26529;p18"/>
            <p:cNvSpPr/>
            <p:nvPr/>
          </p:nvSpPr>
          <p:spPr>
            <a:xfrm>
              <a:off x="60692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0" name="Google Shape;26530;p18"/>
            <p:cNvSpPr/>
            <p:nvPr/>
          </p:nvSpPr>
          <p:spPr>
            <a:xfrm>
              <a:off x="61710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1" name="Google Shape;26531;p18"/>
            <p:cNvSpPr/>
            <p:nvPr/>
          </p:nvSpPr>
          <p:spPr>
            <a:xfrm>
              <a:off x="62725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2" name="Google Shape;26532;p18"/>
            <p:cNvSpPr/>
            <p:nvPr/>
          </p:nvSpPr>
          <p:spPr>
            <a:xfrm>
              <a:off x="63740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3" name="Google Shape;26533;p18"/>
            <p:cNvSpPr/>
            <p:nvPr/>
          </p:nvSpPr>
          <p:spPr>
            <a:xfrm>
              <a:off x="64755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4" name="Google Shape;26534;p18"/>
            <p:cNvSpPr/>
            <p:nvPr/>
          </p:nvSpPr>
          <p:spPr>
            <a:xfrm>
              <a:off x="6577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5" name="Google Shape;26535;p18"/>
            <p:cNvSpPr/>
            <p:nvPr/>
          </p:nvSpPr>
          <p:spPr>
            <a:xfrm>
              <a:off x="66788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6" name="Google Shape;26536;p18"/>
            <p:cNvSpPr/>
            <p:nvPr/>
          </p:nvSpPr>
          <p:spPr>
            <a:xfrm>
              <a:off x="6780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7" name="Google Shape;26537;p18"/>
            <p:cNvSpPr/>
            <p:nvPr/>
          </p:nvSpPr>
          <p:spPr>
            <a:xfrm>
              <a:off x="68818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8" name="Google Shape;26538;p18"/>
            <p:cNvSpPr/>
            <p:nvPr/>
          </p:nvSpPr>
          <p:spPr>
            <a:xfrm>
              <a:off x="69836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9" name="Google Shape;26539;p18"/>
            <p:cNvSpPr/>
            <p:nvPr/>
          </p:nvSpPr>
          <p:spPr>
            <a:xfrm>
              <a:off x="70851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0" name="Google Shape;26540;p18"/>
            <p:cNvSpPr/>
            <p:nvPr/>
          </p:nvSpPr>
          <p:spPr>
            <a:xfrm>
              <a:off x="71866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1" name="Google Shape;26541;p18"/>
            <p:cNvSpPr/>
            <p:nvPr/>
          </p:nvSpPr>
          <p:spPr>
            <a:xfrm>
              <a:off x="72884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2" name="Google Shape;26542;p18"/>
            <p:cNvSpPr/>
            <p:nvPr/>
          </p:nvSpPr>
          <p:spPr>
            <a:xfrm>
              <a:off x="2792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8"/>
                  </a:cubicBezTo>
                  <a:cubicBezTo>
                    <a:pt x="2107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3" name="Google Shape;26543;p18"/>
            <p:cNvSpPr/>
            <p:nvPr/>
          </p:nvSpPr>
          <p:spPr>
            <a:xfrm>
              <a:off x="3807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4" name="Google Shape;26544;p18"/>
            <p:cNvSpPr/>
            <p:nvPr/>
          </p:nvSpPr>
          <p:spPr>
            <a:xfrm>
              <a:off x="4825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5" name="Google Shape;26545;p18"/>
            <p:cNvSpPr/>
            <p:nvPr/>
          </p:nvSpPr>
          <p:spPr>
            <a:xfrm>
              <a:off x="5840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6" name="Google Shape;26546;p18"/>
            <p:cNvSpPr/>
            <p:nvPr/>
          </p:nvSpPr>
          <p:spPr>
            <a:xfrm>
              <a:off x="6855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7" name="Google Shape;26547;p18"/>
            <p:cNvSpPr/>
            <p:nvPr/>
          </p:nvSpPr>
          <p:spPr>
            <a:xfrm>
              <a:off x="787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8" name="Google Shape;26548;p18"/>
            <p:cNvSpPr/>
            <p:nvPr/>
          </p:nvSpPr>
          <p:spPr>
            <a:xfrm>
              <a:off x="8888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9" name="Google Shape;26549;p18"/>
            <p:cNvSpPr/>
            <p:nvPr/>
          </p:nvSpPr>
          <p:spPr>
            <a:xfrm>
              <a:off x="990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0" name="Google Shape;26550;p18"/>
            <p:cNvSpPr/>
            <p:nvPr/>
          </p:nvSpPr>
          <p:spPr>
            <a:xfrm>
              <a:off x="10918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1" name="Google Shape;26551;p18"/>
            <p:cNvSpPr/>
            <p:nvPr/>
          </p:nvSpPr>
          <p:spPr>
            <a:xfrm>
              <a:off x="11936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2" name="Google Shape;26552;p18"/>
            <p:cNvSpPr/>
            <p:nvPr/>
          </p:nvSpPr>
          <p:spPr>
            <a:xfrm>
              <a:off x="12951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3" name="Google Shape;26553;p18"/>
            <p:cNvSpPr/>
            <p:nvPr/>
          </p:nvSpPr>
          <p:spPr>
            <a:xfrm>
              <a:off x="13966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4" name="Google Shape;26554;p18"/>
            <p:cNvSpPr/>
            <p:nvPr/>
          </p:nvSpPr>
          <p:spPr>
            <a:xfrm>
              <a:off x="14984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5" name="Google Shape;26555;p18"/>
            <p:cNvSpPr/>
            <p:nvPr/>
          </p:nvSpPr>
          <p:spPr>
            <a:xfrm>
              <a:off x="15999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6" name="Google Shape;26556;p18"/>
            <p:cNvSpPr/>
            <p:nvPr/>
          </p:nvSpPr>
          <p:spPr>
            <a:xfrm>
              <a:off x="17014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7" name="Google Shape;26557;p18"/>
            <p:cNvSpPr/>
            <p:nvPr/>
          </p:nvSpPr>
          <p:spPr>
            <a:xfrm>
              <a:off x="18029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8" name="Google Shape;26558;p18"/>
            <p:cNvSpPr/>
            <p:nvPr/>
          </p:nvSpPr>
          <p:spPr>
            <a:xfrm>
              <a:off x="19044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9" name="Google Shape;26559;p18"/>
            <p:cNvSpPr/>
            <p:nvPr/>
          </p:nvSpPr>
          <p:spPr>
            <a:xfrm>
              <a:off x="20062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0" name="Google Shape;26560;p18"/>
            <p:cNvSpPr/>
            <p:nvPr/>
          </p:nvSpPr>
          <p:spPr>
            <a:xfrm>
              <a:off x="21077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1" name="Google Shape;26561;p18"/>
            <p:cNvSpPr/>
            <p:nvPr/>
          </p:nvSpPr>
          <p:spPr>
            <a:xfrm>
              <a:off x="22092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2" name="Google Shape;26562;p18"/>
            <p:cNvSpPr/>
            <p:nvPr/>
          </p:nvSpPr>
          <p:spPr>
            <a:xfrm>
              <a:off x="23110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3" name="Google Shape;26563;p18"/>
            <p:cNvSpPr/>
            <p:nvPr/>
          </p:nvSpPr>
          <p:spPr>
            <a:xfrm>
              <a:off x="24125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4" name="Google Shape;26564;p18"/>
            <p:cNvSpPr/>
            <p:nvPr/>
          </p:nvSpPr>
          <p:spPr>
            <a:xfrm>
              <a:off x="25140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5" name="Google Shape;26565;p18"/>
            <p:cNvSpPr/>
            <p:nvPr/>
          </p:nvSpPr>
          <p:spPr>
            <a:xfrm>
              <a:off x="26155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6" name="Google Shape;26566;p18"/>
            <p:cNvSpPr/>
            <p:nvPr/>
          </p:nvSpPr>
          <p:spPr>
            <a:xfrm>
              <a:off x="2717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7" name="Google Shape;26567;p18"/>
            <p:cNvSpPr/>
            <p:nvPr/>
          </p:nvSpPr>
          <p:spPr>
            <a:xfrm>
              <a:off x="28188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8" name="Google Shape;26568;p18"/>
            <p:cNvSpPr/>
            <p:nvPr/>
          </p:nvSpPr>
          <p:spPr>
            <a:xfrm>
              <a:off x="2920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9" name="Google Shape;26569;p18"/>
            <p:cNvSpPr/>
            <p:nvPr/>
          </p:nvSpPr>
          <p:spPr>
            <a:xfrm>
              <a:off x="30218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0" name="Google Shape;26570;p18"/>
            <p:cNvSpPr/>
            <p:nvPr/>
          </p:nvSpPr>
          <p:spPr>
            <a:xfrm>
              <a:off x="31236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1" name="Google Shape;26571;p18"/>
            <p:cNvSpPr/>
            <p:nvPr/>
          </p:nvSpPr>
          <p:spPr>
            <a:xfrm>
              <a:off x="32251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2" name="Google Shape;26572;p18"/>
            <p:cNvSpPr/>
            <p:nvPr/>
          </p:nvSpPr>
          <p:spPr>
            <a:xfrm>
              <a:off x="33266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3" name="Google Shape;26573;p18"/>
            <p:cNvSpPr/>
            <p:nvPr/>
          </p:nvSpPr>
          <p:spPr>
            <a:xfrm>
              <a:off x="34284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4" name="Google Shape;26574;p18"/>
            <p:cNvSpPr/>
            <p:nvPr/>
          </p:nvSpPr>
          <p:spPr>
            <a:xfrm>
              <a:off x="35299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5" name="Google Shape;26575;p18"/>
            <p:cNvSpPr/>
            <p:nvPr/>
          </p:nvSpPr>
          <p:spPr>
            <a:xfrm>
              <a:off x="36314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6" name="Google Shape;26576;p18"/>
            <p:cNvSpPr/>
            <p:nvPr/>
          </p:nvSpPr>
          <p:spPr>
            <a:xfrm>
              <a:off x="37329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7" name="Google Shape;26577;p18"/>
            <p:cNvSpPr/>
            <p:nvPr/>
          </p:nvSpPr>
          <p:spPr>
            <a:xfrm>
              <a:off x="38347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8" name="Google Shape;26578;p18"/>
            <p:cNvSpPr/>
            <p:nvPr/>
          </p:nvSpPr>
          <p:spPr>
            <a:xfrm>
              <a:off x="39362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9" name="Google Shape;26579;p18"/>
            <p:cNvSpPr/>
            <p:nvPr/>
          </p:nvSpPr>
          <p:spPr>
            <a:xfrm>
              <a:off x="40377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0" name="Google Shape;26580;p18"/>
            <p:cNvSpPr/>
            <p:nvPr/>
          </p:nvSpPr>
          <p:spPr>
            <a:xfrm>
              <a:off x="41392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1" name="Google Shape;26581;p18"/>
            <p:cNvSpPr/>
            <p:nvPr/>
          </p:nvSpPr>
          <p:spPr>
            <a:xfrm>
              <a:off x="42407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2" name="Google Shape;26582;p18"/>
            <p:cNvSpPr/>
            <p:nvPr/>
          </p:nvSpPr>
          <p:spPr>
            <a:xfrm>
              <a:off x="43425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3" name="Google Shape;26583;p18"/>
            <p:cNvSpPr/>
            <p:nvPr/>
          </p:nvSpPr>
          <p:spPr>
            <a:xfrm>
              <a:off x="44440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4" name="Google Shape;26584;p18"/>
            <p:cNvSpPr/>
            <p:nvPr/>
          </p:nvSpPr>
          <p:spPr>
            <a:xfrm>
              <a:off x="45455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5" name="Google Shape;26585;p18"/>
            <p:cNvSpPr/>
            <p:nvPr/>
          </p:nvSpPr>
          <p:spPr>
            <a:xfrm>
              <a:off x="4647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6" name="Google Shape;26586;p18"/>
            <p:cNvSpPr/>
            <p:nvPr/>
          </p:nvSpPr>
          <p:spPr>
            <a:xfrm>
              <a:off x="47488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7" name="Google Shape;26587;p18"/>
            <p:cNvSpPr/>
            <p:nvPr/>
          </p:nvSpPr>
          <p:spPr>
            <a:xfrm>
              <a:off x="4850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8" name="Google Shape;26588;p18"/>
            <p:cNvSpPr/>
            <p:nvPr/>
          </p:nvSpPr>
          <p:spPr>
            <a:xfrm>
              <a:off x="49518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9" name="Google Shape;26589;p18"/>
            <p:cNvSpPr/>
            <p:nvPr/>
          </p:nvSpPr>
          <p:spPr>
            <a:xfrm>
              <a:off x="50536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0" name="Google Shape;26590;p18"/>
            <p:cNvSpPr/>
            <p:nvPr/>
          </p:nvSpPr>
          <p:spPr>
            <a:xfrm>
              <a:off x="51551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1" name="Google Shape;26591;p18"/>
            <p:cNvSpPr/>
            <p:nvPr/>
          </p:nvSpPr>
          <p:spPr>
            <a:xfrm>
              <a:off x="52566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2" name="Google Shape;26592;p18"/>
            <p:cNvSpPr/>
            <p:nvPr/>
          </p:nvSpPr>
          <p:spPr>
            <a:xfrm>
              <a:off x="53584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3" name="Google Shape;26593;p18"/>
            <p:cNvSpPr/>
            <p:nvPr/>
          </p:nvSpPr>
          <p:spPr>
            <a:xfrm>
              <a:off x="54599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4" name="Google Shape;26594;p18"/>
            <p:cNvSpPr/>
            <p:nvPr/>
          </p:nvSpPr>
          <p:spPr>
            <a:xfrm>
              <a:off x="55614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5" name="Google Shape;26595;p18"/>
            <p:cNvSpPr/>
            <p:nvPr/>
          </p:nvSpPr>
          <p:spPr>
            <a:xfrm>
              <a:off x="56629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6" name="Google Shape;26596;p18"/>
            <p:cNvSpPr/>
            <p:nvPr/>
          </p:nvSpPr>
          <p:spPr>
            <a:xfrm>
              <a:off x="57644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7" name="Google Shape;26597;p18"/>
            <p:cNvSpPr/>
            <p:nvPr/>
          </p:nvSpPr>
          <p:spPr>
            <a:xfrm>
              <a:off x="58662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8" name="Google Shape;26598;p18"/>
            <p:cNvSpPr/>
            <p:nvPr/>
          </p:nvSpPr>
          <p:spPr>
            <a:xfrm>
              <a:off x="59677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9" name="Google Shape;26599;p18"/>
            <p:cNvSpPr/>
            <p:nvPr/>
          </p:nvSpPr>
          <p:spPr>
            <a:xfrm>
              <a:off x="60692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0" name="Google Shape;26600;p18"/>
            <p:cNvSpPr/>
            <p:nvPr/>
          </p:nvSpPr>
          <p:spPr>
            <a:xfrm>
              <a:off x="61710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1" name="Google Shape;26601;p18"/>
            <p:cNvSpPr/>
            <p:nvPr/>
          </p:nvSpPr>
          <p:spPr>
            <a:xfrm>
              <a:off x="62725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2" name="Google Shape;26602;p18"/>
            <p:cNvSpPr/>
            <p:nvPr/>
          </p:nvSpPr>
          <p:spPr>
            <a:xfrm>
              <a:off x="63740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3" name="Google Shape;26603;p18"/>
            <p:cNvSpPr/>
            <p:nvPr/>
          </p:nvSpPr>
          <p:spPr>
            <a:xfrm>
              <a:off x="64755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4" name="Google Shape;26604;p18"/>
            <p:cNvSpPr/>
            <p:nvPr/>
          </p:nvSpPr>
          <p:spPr>
            <a:xfrm>
              <a:off x="6577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5" name="Google Shape;26605;p18"/>
            <p:cNvSpPr/>
            <p:nvPr/>
          </p:nvSpPr>
          <p:spPr>
            <a:xfrm>
              <a:off x="66788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6" name="Google Shape;26606;p18"/>
            <p:cNvSpPr/>
            <p:nvPr/>
          </p:nvSpPr>
          <p:spPr>
            <a:xfrm>
              <a:off x="6780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7" name="Google Shape;26607;p18"/>
            <p:cNvSpPr/>
            <p:nvPr/>
          </p:nvSpPr>
          <p:spPr>
            <a:xfrm>
              <a:off x="68818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77"/>
                    <a:pt x="1" y="1048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8" name="Google Shape;26608;p18"/>
            <p:cNvSpPr/>
            <p:nvPr/>
          </p:nvSpPr>
          <p:spPr>
            <a:xfrm>
              <a:off x="69836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9" name="Google Shape;26609;p18"/>
            <p:cNvSpPr/>
            <p:nvPr/>
          </p:nvSpPr>
          <p:spPr>
            <a:xfrm>
              <a:off x="70851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0" name="Google Shape;26610;p18"/>
            <p:cNvSpPr/>
            <p:nvPr/>
          </p:nvSpPr>
          <p:spPr>
            <a:xfrm>
              <a:off x="71866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77"/>
                    <a:pt x="1" y="1048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1" name="Google Shape;26611;p18"/>
            <p:cNvSpPr/>
            <p:nvPr/>
          </p:nvSpPr>
          <p:spPr>
            <a:xfrm>
              <a:off x="72884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2" name="Google Shape;26612;p18"/>
            <p:cNvSpPr/>
            <p:nvPr/>
          </p:nvSpPr>
          <p:spPr>
            <a:xfrm>
              <a:off x="2792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7" y="1632"/>
                    <a:pt x="2107" y="1048"/>
                  </a:cubicBezTo>
                  <a:cubicBezTo>
                    <a:pt x="2107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3" name="Google Shape;26613;p18"/>
            <p:cNvSpPr/>
            <p:nvPr/>
          </p:nvSpPr>
          <p:spPr>
            <a:xfrm>
              <a:off x="3807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4" name="Google Shape;26614;p18"/>
            <p:cNvSpPr/>
            <p:nvPr/>
          </p:nvSpPr>
          <p:spPr>
            <a:xfrm>
              <a:off x="4825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5" name="Google Shape;26615;p18"/>
            <p:cNvSpPr/>
            <p:nvPr/>
          </p:nvSpPr>
          <p:spPr>
            <a:xfrm>
              <a:off x="5840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6" name="Google Shape;26616;p18"/>
            <p:cNvSpPr/>
            <p:nvPr/>
          </p:nvSpPr>
          <p:spPr>
            <a:xfrm>
              <a:off x="6855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7" name="Google Shape;26617;p18"/>
            <p:cNvSpPr/>
            <p:nvPr/>
          </p:nvSpPr>
          <p:spPr>
            <a:xfrm>
              <a:off x="787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8" name="Google Shape;26618;p18"/>
            <p:cNvSpPr/>
            <p:nvPr/>
          </p:nvSpPr>
          <p:spPr>
            <a:xfrm>
              <a:off x="8888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9" name="Google Shape;26619;p18"/>
            <p:cNvSpPr/>
            <p:nvPr/>
          </p:nvSpPr>
          <p:spPr>
            <a:xfrm>
              <a:off x="990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0" name="Google Shape;26620;p18"/>
            <p:cNvSpPr/>
            <p:nvPr/>
          </p:nvSpPr>
          <p:spPr>
            <a:xfrm>
              <a:off x="10918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1" name="Google Shape;26621;p18"/>
            <p:cNvSpPr/>
            <p:nvPr/>
          </p:nvSpPr>
          <p:spPr>
            <a:xfrm>
              <a:off x="11936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2" name="Google Shape;26622;p18"/>
            <p:cNvSpPr/>
            <p:nvPr/>
          </p:nvSpPr>
          <p:spPr>
            <a:xfrm>
              <a:off x="12951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3" name="Google Shape;26623;p18"/>
            <p:cNvSpPr/>
            <p:nvPr/>
          </p:nvSpPr>
          <p:spPr>
            <a:xfrm>
              <a:off x="13966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4" name="Google Shape;26624;p18"/>
            <p:cNvSpPr/>
            <p:nvPr/>
          </p:nvSpPr>
          <p:spPr>
            <a:xfrm>
              <a:off x="14984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5" name="Google Shape;26625;p18"/>
            <p:cNvSpPr/>
            <p:nvPr/>
          </p:nvSpPr>
          <p:spPr>
            <a:xfrm>
              <a:off x="15999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6" name="Google Shape;26626;p18"/>
            <p:cNvSpPr/>
            <p:nvPr/>
          </p:nvSpPr>
          <p:spPr>
            <a:xfrm>
              <a:off x="17014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7" name="Google Shape;26627;p18"/>
            <p:cNvSpPr/>
            <p:nvPr/>
          </p:nvSpPr>
          <p:spPr>
            <a:xfrm>
              <a:off x="18029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8" name="Google Shape;26628;p18"/>
            <p:cNvSpPr/>
            <p:nvPr/>
          </p:nvSpPr>
          <p:spPr>
            <a:xfrm>
              <a:off x="19044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9" name="Google Shape;26629;p18"/>
            <p:cNvSpPr/>
            <p:nvPr/>
          </p:nvSpPr>
          <p:spPr>
            <a:xfrm>
              <a:off x="20062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0" name="Google Shape;26630;p18"/>
            <p:cNvSpPr/>
            <p:nvPr/>
          </p:nvSpPr>
          <p:spPr>
            <a:xfrm>
              <a:off x="21077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1" name="Google Shape;26631;p18"/>
            <p:cNvSpPr/>
            <p:nvPr/>
          </p:nvSpPr>
          <p:spPr>
            <a:xfrm>
              <a:off x="22092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2" name="Google Shape;26632;p18"/>
            <p:cNvSpPr/>
            <p:nvPr/>
          </p:nvSpPr>
          <p:spPr>
            <a:xfrm>
              <a:off x="23110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3" name="Google Shape;26633;p18"/>
            <p:cNvSpPr/>
            <p:nvPr/>
          </p:nvSpPr>
          <p:spPr>
            <a:xfrm>
              <a:off x="24125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4" name="Google Shape;26634;p18"/>
            <p:cNvSpPr/>
            <p:nvPr/>
          </p:nvSpPr>
          <p:spPr>
            <a:xfrm>
              <a:off x="25140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5" name="Google Shape;26635;p18"/>
            <p:cNvSpPr/>
            <p:nvPr/>
          </p:nvSpPr>
          <p:spPr>
            <a:xfrm>
              <a:off x="26155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6" name="Google Shape;26636;p18"/>
            <p:cNvSpPr/>
            <p:nvPr/>
          </p:nvSpPr>
          <p:spPr>
            <a:xfrm>
              <a:off x="2717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7" name="Google Shape;26637;p18"/>
            <p:cNvSpPr/>
            <p:nvPr/>
          </p:nvSpPr>
          <p:spPr>
            <a:xfrm>
              <a:off x="28188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8" name="Google Shape;26638;p18"/>
            <p:cNvSpPr/>
            <p:nvPr/>
          </p:nvSpPr>
          <p:spPr>
            <a:xfrm>
              <a:off x="2920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9" name="Google Shape;26639;p18"/>
            <p:cNvSpPr/>
            <p:nvPr/>
          </p:nvSpPr>
          <p:spPr>
            <a:xfrm>
              <a:off x="30218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0" name="Google Shape;26640;p18"/>
            <p:cNvSpPr/>
            <p:nvPr/>
          </p:nvSpPr>
          <p:spPr>
            <a:xfrm>
              <a:off x="31236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1" name="Google Shape;26641;p18"/>
            <p:cNvSpPr/>
            <p:nvPr/>
          </p:nvSpPr>
          <p:spPr>
            <a:xfrm>
              <a:off x="32251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2" name="Google Shape;26642;p18"/>
            <p:cNvSpPr/>
            <p:nvPr/>
          </p:nvSpPr>
          <p:spPr>
            <a:xfrm>
              <a:off x="33266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3" name="Google Shape;26643;p18"/>
            <p:cNvSpPr/>
            <p:nvPr/>
          </p:nvSpPr>
          <p:spPr>
            <a:xfrm>
              <a:off x="34284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4" name="Google Shape;26644;p18"/>
            <p:cNvSpPr/>
            <p:nvPr/>
          </p:nvSpPr>
          <p:spPr>
            <a:xfrm>
              <a:off x="35299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5" name="Google Shape;26645;p18"/>
            <p:cNvSpPr/>
            <p:nvPr/>
          </p:nvSpPr>
          <p:spPr>
            <a:xfrm>
              <a:off x="36314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6" name="Google Shape;26646;p18"/>
            <p:cNvSpPr/>
            <p:nvPr/>
          </p:nvSpPr>
          <p:spPr>
            <a:xfrm>
              <a:off x="37329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7" name="Google Shape;26647;p18"/>
            <p:cNvSpPr/>
            <p:nvPr/>
          </p:nvSpPr>
          <p:spPr>
            <a:xfrm>
              <a:off x="38347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8" name="Google Shape;26648;p18"/>
            <p:cNvSpPr/>
            <p:nvPr/>
          </p:nvSpPr>
          <p:spPr>
            <a:xfrm>
              <a:off x="39362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9" name="Google Shape;26649;p18"/>
            <p:cNvSpPr/>
            <p:nvPr/>
          </p:nvSpPr>
          <p:spPr>
            <a:xfrm>
              <a:off x="40377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0" name="Google Shape;26650;p18"/>
            <p:cNvSpPr/>
            <p:nvPr/>
          </p:nvSpPr>
          <p:spPr>
            <a:xfrm>
              <a:off x="41392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1" name="Google Shape;26651;p18"/>
            <p:cNvSpPr/>
            <p:nvPr/>
          </p:nvSpPr>
          <p:spPr>
            <a:xfrm>
              <a:off x="42407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2" name="Google Shape;26652;p18"/>
            <p:cNvSpPr/>
            <p:nvPr/>
          </p:nvSpPr>
          <p:spPr>
            <a:xfrm>
              <a:off x="43425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3" name="Google Shape;26653;p18"/>
            <p:cNvSpPr/>
            <p:nvPr/>
          </p:nvSpPr>
          <p:spPr>
            <a:xfrm>
              <a:off x="44440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4" name="Google Shape;26654;p18"/>
            <p:cNvSpPr/>
            <p:nvPr/>
          </p:nvSpPr>
          <p:spPr>
            <a:xfrm>
              <a:off x="45455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5" name="Google Shape;26655;p18"/>
            <p:cNvSpPr/>
            <p:nvPr/>
          </p:nvSpPr>
          <p:spPr>
            <a:xfrm>
              <a:off x="4647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6" name="Google Shape;26656;p18"/>
            <p:cNvSpPr/>
            <p:nvPr/>
          </p:nvSpPr>
          <p:spPr>
            <a:xfrm>
              <a:off x="47488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7" name="Google Shape;26657;p18"/>
            <p:cNvSpPr/>
            <p:nvPr/>
          </p:nvSpPr>
          <p:spPr>
            <a:xfrm>
              <a:off x="4850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8" name="Google Shape;26658;p18"/>
            <p:cNvSpPr/>
            <p:nvPr/>
          </p:nvSpPr>
          <p:spPr>
            <a:xfrm>
              <a:off x="49518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9" name="Google Shape;26659;p18"/>
            <p:cNvSpPr/>
            <p:nvPr/>
          </p:nvSpPr>
          <p:spPr>
            <a:xfrm>
              <a:off x="50536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0" name="Google Shape;26660;p18"/>
            <p:cNvSpPr/>
            <p:nvPr/>
          </p:nvSpPr>
          <p:spPr>
            <a:xfrm>
              <a:off x="51551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1" name="Google Shape;26661;p18"/>
            <p:cNvSpPr/>
            <p:nvPr/>
          </p:nvSpPr>
          <p:spPr>
            <a:xfrm>
              <a:off x="52566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2" name="Google Shape;26662;p18"/>
            <p:cNvSpPr/>
            <p:nvPr/>
          </p:nvSpPr>
          <p:spPr>
            <a:xfrm>
              <a:off x="53584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3" name="Google Shape;26663;p18"/>
            <p:cNvSpPr/>
            <p:nvPr/>
          </p:nvSpPr>
          <p:spPr>
            <a:xfrm>
              <a:off x="54599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4" name="Google Shape;26664;p18"/>
            <p:cNvSpPr/>
            <p:nvPr/>
          </p:nvSpPr>
          <p:spPr>
            <a:xfrm>
              <a:off x="55614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5" name="Google Shape;26665;p18"/>
            <p:cNvSpPr/>
            <p:nvPr/>
          </p:nvSpPr>
          <p:spPr>
            <a:xfrm>
              <a:off x="56629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6" name="Google Shape;26666;p18"/>
            <p:cNvSpPr/>
            <p:nvPr/>
          </p:nvSpPr>
          <p:spPr>
            <a:xfrm>
              <a:off x="57644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7" name="Google Shape;26667;p18"/>
            <p:cNvSpPr/>
            <p:nvPr/>
          </p:nvSpPr>
          <p:spPr>
            <a:xfrm>
              <a:off x="58662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8" name="Google Shape;26668;p18"/>
            <p:cNvSpPr/>
            <p:nvPr/>
          </p:nvSpPr>
          <p:spPr>
            <a:xfrm>
              <a:off x="59677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9" name="Google Shape;26669;p18"/>
            <p:cNvSpPr/>
            <p:nvPr/>
          </p:nvSpPr>
          <p:spPr>
            <a:xfrm>
              <a:off x="60692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0" name="Google Shape;26670;p18"/>
            <p:cNvSpPr/>
            <p:nvPr/>
          </p:nvSpPr>
          <p:spPr>
            <a:xfrm>
              <a:off x="61710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1" name="Google Shape;26671;p18"/>
            <p:cNvSpPr/>
            <p:nvPr/>
          </p:nvSpPr>
          <p:spPr>
            <a:xfrm>
              <a:off x="62725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2" name="Google Shape;26672;p18"/>
            <p:cNvSpPr/>
            <p:nvPr/>
          </p:nvSpPr>
          <p:spPr>
            <a:xfrm>
              <a:off x="63740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3" name="Google Shape;26673;p18"/>
            <p:cNvSpPr/>
            <p:nvPr/>
          </p:nvSpPr>
          <p:spPr>
            <a:xfrm>
              <a:off x="64755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4" name="Google Shape;26674;p18"/>
            <p:cNvSpPr/>
            <p:nvPr/>
          </p:nvSpPr>
          <p:spPr>
            <a:xfrm>
              <a:off x="6577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5" name="Google Shape;26675;p18"/>
            <p:cNvSpPr/>
            <p:nvPr/>
          </p:nvSpPr>
          <p:spPr>
            <a:xfrm>
              <a:off x="66788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6" name="Google Shape;26676;p18"/>
            <p:cNvSpPr/>
            <p:nvPr/>
          </p:nvSpPr>
          <p:spPr>
            <a:xfrm>
              <a:off x="6780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7" name="Google Shape;26677;p18"/>
            <p:cNvSpPr/>
            <p:nvPr/>
          </p:nvSpPr>
          <p:spPr>
            <a:xfrm>
              <a:off x="68818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1" y="477"/>
                    <a:pt x="1" y="1048"/>
                  </a:cubicBezTo>
                  <a:cubicBezTo>
                    <a:pt x="1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8" name="Google Shape;26678;p18"/>
            <p:cNvSpPr/>
            <p:nvPr/>
          </p:nvSpPr>
          <p:spPr>
            <a:xfrm>
              <a:off x="69836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9" name="Google Shape;26679;p18"/>
            <p:cNvSpPr/>
            <p:nvPr/>
          </p:nvSpPr>
          <p:spPr>
            <a:xfrm>
              <a:off x="70851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0" name="Google Shape;26680;p18"/>
            <p:cNvSpPr/>
            <p:nvPr/>
          </p:nvSpPr>
          <p:spPr>
            <a:xfrm>
              <a:off x="71866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1" y="477"/>
                    <a:pt x="1" y="1048"/>
                  </a:cubicBezTo>
                  <a:cubicBezTo>
                    <a:pt x="1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1" name="Google Shape;26681;p18"/>
            <p:cNvSpPr/>
            <p:nvPr/>
          </p:nvSpPr>
          <p:spPr>
            <a:xfrm>
              <a:off x="72884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2" name="Google Shape;26682;p18"/>
            <p:cNvSpPr/>
            <p:nvPr/>
          </p:nvSpPr>
          <p:spPr>
            <a:xfrm>
              <a:off x="2792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7" y="1632"/>
                    <a:pt x="2107" y="1048"/>
                  </a:cubicBezTo>
                  <a:cubicBezTo>
                    <a:pt x="2107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3" name="Google Shape;26683;p18"/>
            <p:cNvSpPr/>
            <p:nvPr/>
          </p:nvSpPr>
          <p:spPr>
            <a:xfrm>
              <a:off x="3807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4" name="Google Shape;26684;p18"/>
            <p:cNvSpPr/>
            <p:nvPr/>
          </p:nvSpPr>
          <p:spPr>
            <a:xfrm>
              <a:off x="4825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5" name="Google Shape;26685;p18"/>
            <p:cNvSpPr/>
            <p:nvPr/>
          </p:nvSpPr>
          <p:spPr>
            <a:xfrm>
              <a:off x="5840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6" name="Google Shape;26686;p18"/>
            <p:cNvSpPr/>
            <p:nvPr/>
          </p:nvSpPr>
          <p:spPr>
            <a:xfrm>
              <a:off x="6855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7" name="Google Shape;26687;p18"/>
            <p:cNvSpPr/>
            <p:nvPr/>
          </p:nvSpPr>
          <p:spPr>
            <a:xfrm>
              <a:off x="787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8" name="Google Shape;26688;p18"/>
            <p:cNvSpPr/>
            <p:nvPr/>
          </p:nvSpPr>
          <p:spPr>
            <a:xfrm>
              <a:off x="8888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9" name="Google Shape;26689;p18"/>
            <p:cNvSpPr/>
            <p:nvPr/>
          </p:nvSpPr>
          <p:spPr>
            <a:xfrm>
              <a:off x="990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0" name="Google Shape;26690;p18"/>
            <p:cNvSpPr/>
            <p:nvPr/>
          </p:nvSpPr>
          <p:spPr>
            <a:xfrm>
              <a:off x="10918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1" name="Google Shape;26691;p18"/>
            <p:cNvSpPr/>
            <p:nvPr/>
          </p:nvSpPr>
          <p:spPr>
            <a:xfrm>
              <a:off x="11936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2" name="Google Shape;26692;p18"/>
            <p:cNvSpPr/>
            <p:nvPr/>
          </p:nvSpPr>
          <p:spPr>
            <a:xfrm>
              <a:off x="12951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3" name="Google Shape;26693;p18"/>
            <p:cNvSpPr/>
            <p:nvPr/>
          </p:nvSpPr>
          <p:spPr>
            <a:xfrm>
              <a:off x="13966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4" name="Google Shape;26694;p18"/>
            <p:cNvSpPr/>
            <p:nvPr/>
          </p:nvSpPr>
          <p:spPr>
            <a:xfrm>
              <a:off x="14984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5" name="Google Shape;26695;p18"/>
            <p:cNvSpPr/>
            <p:nvPr/>
          </p:nvSpPr>
          <p:spPr>
            <a:xfrm>
              <a:off x="15999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6" name="Google Shape;26696;p18"/>
            <p:cNvSpPr/>
            <p:nvPr/>
          </p:nvSpPr>
          <p:spPr>
            <a:xfrm>
              <a:off x="17014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7" name="Google Shape;26697;p18"/>
            <p:cNvSpPr/>
            <p:nvPr/>
          </p:nvSpPr>
          <p:spPr>
            <a:xfrm>
              <a:off x="18029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8" name="Google Shape;26698;p18"/>
            <p:cNvSpPr/>
            <p:nvPr/>
          </p:nvSpPr>
          <p:spPr>
            <a:xfrm>
              <a:off x="19044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9" name="Google Shape;26699;p18"/>
            <p:cNvSpPr/>
            <p:nvPr/>
          </p:nvSpPr>
          <p:spPr>
            <a:xfrm>
              <a:off x="20062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0" name="Google Shape;26700;p18"/>
            <p:cNvSpPr/>
            <p:nvPr/>
          </p:nvSpPr>
          <p:spPr>
            <a:xfrm>
              <a:off x="21077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1" name="Google Shape;26701;p18"/>
            <p:cNvSpPr/>
            <p:nvPr/>
          </p:nvSpPr>
          <p:spPr>
            <a:xfrm>
              <a:off x="22092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2" name="Google Shape;26702;p18"/>
            <p:cNvSpPr/>
            <p:nvPr/>
          </p:nvSpPr>
          <p:spPr>
            <a:xfrm>
              <a:off x="23110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3" name="Google Shape;26703;p18"/>
            <p:cNvSpPr/>
            <p:nvPr/>
          </p:nvSpPr>
          <p:spPr>
            <a:xfrm>
              <a:off x="24125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4" name="Google Shape;26704;p18"/>
            <p:cNvSpPr/>
            <p:nvPr/>
          </p:nvSpPr>
          <p:spPr>
            <a:xfrm>
              <a:off x="25140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5" name="Google Shape;26705;p18"/>
            <p:cNvSpPr/>
            <p:nvPr/>
          </p:nvSpPr>
          <p:spPr>
            <a:xfrm>
              <a:off x="26155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6" name="Google Shape;26706;p18"/>
            <p:cNvSpPr/>
            <p:nvPr/>
          </p:nvSpPr>
          <p:spPr>
            <a:xfrm>
              <a:off x="2717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7" name="Google Shape;26707;p18"/>
            <p:cNvSpPr/>
            <p:nvPr/>
          </p:nvSpPr>
          <p:spPr>
            <a:xfrm>
              <a:off x="28188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8" name="Google Shape;26708;p18"/>
            <p:cNvSpPr/>
            <p:nvPr/>
          </p:nvSpPr>
          <p:spPr>
            <a:xfrm>
              <a:off x="2920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9" name="Google Shape;26709;p18"/>
            <p:cNvSpPr/>
            <p:nvPr/>
          </p:nvSpPr>
          <p:spPr>
            <a:xfrm>
              <a:off x="30218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0" name="Google Shape;26710;p18"/>
            <p:cNvSpPr/>
            <p:nvPr/>
          </p:nvSpPr>
          <p:spPr>
            <a:xfrm>
              <a:off x="31236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1" name="Google Shape;26711;p18"/>
            <p:cNvSpPr/>
            <p:nvPr/>
          </p:nvSpPr>
          <p:spPr>
            <a:xfrm>
              <a:off x="32251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2" name="Google Shape;26712;p18"/>
            <p:cNvSpPr/>
            <p:nvPr/>
          </p:nvSpPr>
          <p:spPr>
            <a:xfrm>
              <a:off x="33266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3" name="Google Shape;26713;p18"/>
            <p:cNvSpPr/>
            <p:nvPr/>
          </p:nvSpPr>
          <p:spPr>
            <a:xfrm>
              <a:off x="34284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4" name="Google Shape;26714;p18"/>
            <p:cNvSpPr/>
            <p:nvPr/>
          </p:nvSpPr>
          <p:spPr>
            <a:xfrm>
              <a:off x="35299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5" name="Google Shape;26715;p18"/>
            <p:cNvSpPr/>
            <p:nvPr/>
          </p:nvSpPr>
          <p:spPr>
            <a:xfrm>
              <a:off x="36314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6" name="Google Shape;26716;p18"/>
            <p:cNvSpPr/>
            <p:nvPr/>
          </p:nvSpPr>
          <p:spPr>
            <a:xfrm>
              <a:off x="37329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7" name="Google Shape;26717;p18"/>
            <p:cNvSpPr/>
            <p:nvPr/>
          </p:nvSpPr>
          <p:spPr>
            <a:xfrm>
              <a:off x="38347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8" name="Google Shape;26718;p18"/>
            <p:cNvSpPr/>
            <p:nvPr/>
          </p:nvSpPr>
          <p:spPr>
            <a:xfrm>
              <a:off x="39362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9" name="Google Shape;26719;p18"/>
            <p:cNvSpPr/>
            <p:nvPr/>
          </p:nvSpPr>
          <p:spPr>
            <a:xfrm>
              <a:off x="40377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0" name="Google Shape;26720;p18"/>
            <p:cNvSpPr/>
            <p:nvPr/>
          </p:nvSpPr>
          <p:spPr>
            <a:xfrm>
              <a:off x="41392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1" name="Google Shape;26721;p18"/>
            <p:cNvSpPr/>
            <p:nvPr/>
          </p:nvSpPr>
          <p:spPr>
            <a:xfrm>
              <a:off x="42407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2" name="Google Shape;26722;p18"/>
            <p:cNvSpPr/>
            <p:nvPr/>
          </p:nvSpPr>
          <p:spPr>
            <a:xfrm>
              <a:off x="43425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3" name="Google Shape;26723;p18"/>
            <p:cNvSpPr/>
            <p:nvPr/>
          </p:nvSpPr>
          <p:spPr>
            <a:xfrm>
              <a:off x="44440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4" name="Google Shape;26724;p18"/>
            <p:cNvSpPr/>
            <p:nvPr/>
          </p:nvSpPr>
          <p:spPr>
            <a:xfrm>
              <a:off x="45455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5" name="Google Shape;26725;p18"/>
            <p:cNvSpPr/>
            <p:nvPr/>
          </p:nvSpPr>
          <p:spPr>
            <a:xfrm>
              <a:off x="4647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6" name="Google Shape;26726;p18"/>
            <p:cNvSpPr/>
            <p:nvPr/>
          </p:nvSpPr>
          <p:spPr>
            <a:xfrm>
              <a:off x="47488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7" name="Google Shape;26727;p18"/>
            <p:cNvSpPr/>
            <p:nvPr/>
          </p:nvSpPr>
          <p:spPr>
            <a:xfrm>
              <a:off x="4850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8" name="Google Shape;26728;p18"/>
            <p:cNvSpPr/>
            <p:nvPr/>
          </p:nvSpPr>
          <p:spPr>
            <a:xfrm>
              <a:off x="49518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9" name="Google Shape;26729;p18"/>
            <p:cNvSpPr/>
            <p:nvPr/>
          </p:nvSpPr>
          <p:spPr>
            <a:xfrm>
              <a:off x="50536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0" name="Google Shape;26730;p18"/>
            <p:cNvSpPr/>
            <p:nvPr/>
          </p:nvSpPr>
          <p:spPr>
            <a:xfrm>
              <a:off x="51551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1" name="Google Shape;26731;p18"/>
            <p:cNvSpPr/>
            <p:nvPr/>
          </p:nvSpPr>
          <p:spPr>
            <a:xfrm>
              <a:off x="52566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2" name="Google Shape;26732;p18"/>
            <p:cNvSpPr/>
            <p:nvPr/>
          </p:nvSpPr>
          <p:spPr>
            <a:xfrm>
              <a:off x="53584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3" name="Google Shape;26733;p18"/>
            <p:cNvSpPr/>
            <p:nvPr/>
          </p:nvSpPr>
          <p:spPr>
            <a:xfrm>
              <a:off x="54599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4" name="Google Shape;26734;p18"/>
            <p:cNvSpPr/>
            <p:nvPr/>
          </p:nvSpPr>
          <p:spPr>
            <a:xfrm>
              <a:off x="55614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5" name="Google Shape;26735;p18"/>
            <p:cNvSpPr/>
            <p:nvPr/>
          </p:nvSpPr>
          <p:spPr>
            <a:xfrm>
              <a:off x="56629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6" name="Google Shape;26736;p18"/>
            <p:cNvSpPr/>
            <p:nvPr/>
          </p:nvSpPr>
          <p:spPr>
            <a:xfrm>
              <a:off x="57644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7" name="Google Shape;26737;p18"/>
            <p:cNvSpPr/>
            <p:nvPr/>
          </p:nvSpPr>
          <p:spPr>
            <a:xfrm>
              <a:off x="58662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8" name="Google Shape;26738;p18"/>
            <p:cNvSpPr/>
            <p:nvPr/>
          </p:nvSpPr>
          <p:spPr>
            <a:xfrm>
              <a:off x="59677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9" name="Google Shape;26739;p18"/>
            <p:cNvSpPr/>
            <p:nvPr/>
          </p:nvSpPr>
          <p:spPr>
            <a:xfrm>
              <a:off x="60692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0" name="Google Shape;26740;p18"/>
            <p:cNvSpPr/>
            <p:nvPr/>
          </p:nvSpPr>
          <p:spPr>
            <a:xfrm>
              <a:off x="61710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1" name="Google Shape;26741;p18"/>
            <p:cNvSpPr/>
            <p:nvPr/>
          </p:nvSpPr>
          <p:spPr>
            <a:xfrm>
              <a:off x="62725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2" name="Google Shape;26742;p18"/>
            <p:cNvSpPr/>
            <p:nvPr/>
          </p:nvSpPr>
          <p:spPr>
            <a:xfrm>
              <a:off x="63740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3" name="Google Shape;26743;p18"/>
            <p:cNvSpPr/>
            <p:nvPr/>
          </p:nvSpPr>
          <p:spPr>
            <a:xfrm>
              <a:off x="64755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4" name="Google Shape;26744;p18"/>
            <p:cNvSpPr/>
            <p:nvPr/>
          </p:nvSpPr>
          <p:spPr>
            <a:xfrm>
              <a:off x="6577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5" name="Google Shape;26745;p18"/>
            <p:cNvSpPr/>
            <p:nvPr/>
          </p:nvSpPr>
          <p:spPr>
            <a:xfrm>
              <a:off x="66788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6" name="Google Shape;26746;p18"/>
            <p:cNvSpPr/>
            <p:nvPr/>
          </p:nvSpPr>
          <p:spPr>
            <a:xfrm>
              <a:off x="6780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7" name="Google Shape;26747;p18"/>
            <p:cNvSpPr/>
            <p:nvPr/>
          </p:nvSpPr>
          <p:spPr>
            <a:xfrm>
              <a:off x="68818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1" y="477"/>
                    <a:pt x="1" y="1048"/>
                  </a:cubicBezTo>
                  <a:cubicBezTo>
                    <a:pt x="1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8" name="Google Shape;26748;p18"/>
            <p:cNvSpPr/>
            <p:nvPr/>
          </p:nvSpPr>
          <p:spPr>
            <a:xfrm>
              <a:off x="69836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9" name="Google Shape;26749;p18"/>
            <p:cNvSpPr/>
            <p:nvPr/>
          </p:nvSpPr>
          <p:spPr>
            <a:xfrm>
              <a:off x="70851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0" name="Google Shape;26750;p18"/>
            <p:cNvSpPr/>
            <p:nvPr/>
          </p:nvSpPr>
          <p:spPr>
            <a:xfrm>
              <a:off x="71866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1" y="477"/>
                    <a:pt x="1" y="1048"/>
                  </a:cubicBezTo>
                  <a:cubicBezTo>
                    <a:pt x="1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1" name="Google Shape;26751;p18"/>
            <p:cNvSpPr/>
            <p:nvPr/>
          </p:nvSpPr>
          <p:spPr>
            <a:xfrm>
              <a:off x="72884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2" name="Google Shape;26752;p18"/>
            <p:cNvSpPr/>
            <p:nvPr/>
          </p:nvSpPr>
          <p:spPr>
            <a:xfrm>
              <a:off x="2792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7" y="1632"/>
                    <a:pt x="2107" y="1061"/>
                  </a:cubicBezTo>
                  <a:cubicBezTo>
                    <a:pt x="2107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3" name="Google Shape;26753;p18"/>
            <p:cNvSpPr/>
            <p:nvPr/>
          </p:nvSpPr>
          <p:spPr>
            <a:xfrm>
              <a:off x="3807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4" name="Google Shape;26754;p18"/>
            <p:cNvSpPr/>
            <p:nvPr/>
          </p:nvSpPr>
          <p:spPr>
            <a:xfrm>
              <a:off x="4825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5" name="Google Shape;26755;p18"/>
            <p:cNvSpPr/>
            <p:nvPr/>
          </p:nvSpPr>
          <p:spPr>
            <a:xfrm>
              <a:off x="5840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6" name="Google Shape;26756;p18"/>
            <p:cNvSpPr/>
            <p:nvPr/>
          </p:nvSpPr>
          <p:spPr>
            <a:xfrm>
              <a:off x="6855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7" name="Google Shape;26757;p18"/>
            <p:cNvSpPr/>
            <p:nvPr/>
          </p:nvSpPr>
          <p:spPr>
            <a:xfrm>
              <a:off x="787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8" name="Google Shape;26758;p18"/>
            <p:cNvSpPr/>
            <p:nvPr/>
          </p:nvSpPr>
          <p:spPr>
            <a:xfrm>
              <a:off x="8888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9" name="Google Shape;26759;p18"/>
            <p:cNvSpPr/>
            <p:nvPr/>
          </p:nvSpPr>
          <p:spPr>
            <a:xfrm>
              <a:off x="990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0" name="Google Shape;26760;p18"/>
            <p:cNvSpPr/>
            <p:nvPr/>
          </p:nvSpPr>
          <p:spPr>
            <a:xfrm>
              <a:off x="10918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1" name="Google Shape;26761;p18"/>
            <p:cNvSpPr/>
            <p:nvPr/>
          </p:nvSpPr>
          <p:spPr>
            <a:xfrm>
              <a:off x="11936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2" name="Google Shape;26762;p18"/>
            <p:cNvSpPr/>
            <p:nvPr/>
          </p:nvSpPr>
          <p:spPr>
            <a:xfrm>
              <a:off x="12951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3" name="Google Shape;26763;p18"/>
            <p:cNvSpPr/>
            <p:nvPr/>
          </p:nvSpPr>
          <p:spPr>
            <a:xfrm>
              <a:off x="13966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4" name="Google Shape;26764;p18"/>
            <p:cNvSpPr/>
            <p:nvPr/>
          </p:nvSpPr>
          <p:spPr>
            <a:xfrm>
              <a:off x="14984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5" name="Google Shape;26765;p18"/>
            <p:cNvSpPr/>
            <p:nvPr/>
          </p:nvSpPr>
          <p:spPr>
            <a:xfrm>
              <a:off x="15999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6" name="Google Shape;26766;p18"/>
            <p:cNvSpPr/>
            <p:nvPr/>
          </p:nvSpPr>
          <p:spPr>
            <a:xfrm>
              <a:off x="17014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7" name="Google Shape;26767;p18"/>
            <p:cNvSpPr/>
            <p:nvPr/>
          </p:nvSpPr>
          <p:spPr>
            <a:xfrm>
              <a:off x="18029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8" name="Google Shape;26768;p18"/>
            <p:cNvSpPr/>
            <p:nvPr/>
          </p:nvSpPr>
          <p:spPr>
            <a:xfrm>
              <a:off x="19044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9" name="Google Shape;26769;p18"/>
            <p:cNvSpPr/>
            <p:nvPr/>
          </p:nvSpPr>
          <p:spPr>
            <a:xfrm>
              <a:off x="20062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0" name="Google Shape;26770;p18"/>
            <p:cNvSpPr/>
            <p:nvPr/>
          </p:nvSpPr>
          <p:spPr>
            <a:xfrm>
              <a:off x="21077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1" name="Google Shape;26771;p18"/>
            <p:cNvSpPr/>
            <p:nvPr/>
          </p:nvSpPr>
          <p:spPr>
            <a:xfrm>
              <a:off x="22092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2" name="Google Shape;26772;p18"/>
            <p:cNvSpPr/>
            <p:nvPr/>
          </p:nvSpPr>
          <p:spPr>
            <a:xfrm>
              <a:off x="23110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3" name="Google Shape;26773;p18"/>
            <p:cNvSpPr/>
            <p:nvPr/>
          </p:nvSpPr>
          <p:spPr>
            <a:xfrm>
              <a:off x="24125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4" name="Google Shape;26774;p18"/>
            <p:cNvSpPr/>
            <p:nvPr/>
          </p:nvSpPr>
          <p:spPr>
            <a:xfrm>
              <a:off x="25140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5" name="Google Shape;26775;p18"/>
            <p:cNvSpPr/>
            <p:nvPr/>
          </p:nvSpPr>
          <p:spPr>
            <a:xfrm>
              <a:off x="26155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6" name="Google Shape;26776;p18"/>
            <p:cNvSpPr/>
            <p:nvPr/>
          </p:nvSpPr>
          <p:spPr>
            <a:xfrm>
              <a:off x="2717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7" name="Google Shape;26777;p18"/>
            <p:cNvSpPr/>
            <p:nvPr/>
          </p:nvSpPr>
          <p:spPr>
            <a:xfrm>
              <a:off x="28188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8" name="Google Shape;26778;p18"/>
            <p:cNvSpPr/>
            <p:nvPr/>
          </p:nvSpPr>
          <p:spPr>
            <a:xfrm>
              <a:off x="2920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9" name="Google Shape;26779;p18"/>
            <p:cNvSpPr/>
            <p:nvPr/>
          </p:nvSpPr>
          <p:spPr>
            <a:xfrm>
              <a:off x="30218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0" name="Google Shape;26780;p18"/>
            <p:cNvSpPr/>
            <p:nvPr/>
          </p:nvSpPr>
          <p:spPr>
            <a:xfrm>
              <a:off x="31236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1" name="Google Shape;26781;p18"/>
            <p:cNvSpPr/>
            <p:nvPr/>
          </p:nvSpPr>
          <p:spPr>
            <a:xfrm>
              <a:off x="32251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2" name="Google Shape;26782;p18"/>
            <p:cNvSpPr/>
            <p:nvPr/>
          </p:nvSpPr>
          <p:spPr>
            <a:xfrm>
              <a:off x="33266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3" name="Google Shape;26783;p18"/>
            <p:cNvSpPr/>
            <p:nvPr/>
          </p:nvSpPr>
          <p:spPr>
            <a:xfrm>
              <a:off x="34284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4" name="Google Shape;26784;p18"/>
            <p:cNvSpPr/>
            <p:nvPr/>
          </p:nvSpPr>
          <p:spPr>
            <a:xfrm>
              <a:off x="35299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5" name="Google Shape;26785;p18"/>
            <p:cNvSpPr/>
            <p:nvPr/>
          </p:nvSpPr>
          <p:spPr>
            <a:xfrm>
              <a:off x="36314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6" name="Google Shape;26786;p18"/>
            <p:cNvSpPr/>
            <p:nvPr/>
          </p:nvSpPr>
          <p:spPr>
            <a:xfrm>
              <a:off x="37329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7" name="Google Shape;26787;p18"/>
            <p:cNvSpPr/>
            <p:nvPr/>
          </p:nvSpPr>
          <p:spPr>
            <a:xfrm>
              <a:off x="38347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8" name="Google Shape;26788;p18"/>
            <p:cNvSpPr/>
            <p:nvPr/>
          </p:nvSpPr>
          <p:spPr>
            <a:xfrm>
              <a:off x="39362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9" name="Google Shape;26789;p18"/>
            <p:cNvSpPr/>
            <p:nvPr/>
          </p:nvSpPr>
          <p:spPr>
            <a:xfrm>
              <a:off x="40377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0" name="Google Shape;26790;p18"/>
            <p:cNvSpPr/>
            <p:nvPr/>
          </p:nvSpPr>
          <p:spPr>
            <a:xfrm>
              <a:off x="41392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1" name="Google Shape;26791;p18"/>
            <p:cNvSpPr/>
            <p:nvPr/>
          </p:nvSpPr>
          <p:spPr>
            <a:xfrm>
              <a:off x="42407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1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2" name="Google Shape;26792;p18"/>
            <p:cNvSpPr/>
            <p:nvPr/>
          </p:nvSpPr>
          <p:spPr>
            <a:xfrm>
              <a:off x="43425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3" name="Google Shape;26793;p18"/>
            <p:cNvSpPr/>
            <p:nvPr/>
          </p:nvSpPr>
          <p:spPr>
            <a:xfrm>
              <a:off x="44440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4" name="Google Shape;26794;p18"/>
            <p:cNvSpPr/>
            <p:nvPr/>
          </p:nvSpPr>
          <p:spPr>
            <a:xfrm>
              <a:off x="45455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1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5" name="Google Shape;26795;p18"/>
            <p:cNvSpPr/>
            <p:nvPr/>
          </p:nvSpPr>
          <p:spPr>
            <a:xfrm>
              <a:off x="4647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1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6" name="Google Shape;26796;p18"/>
            <p:cNvSpPr/>
            <p:nvPr/>
          </p:nvSpPr>
          <p:spPr>
            <a:xfrm>
              <a:off x="47488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7" name="Google Shape;26797;p18"/>
            <p:cNvSpPr/>
            <p:nvPr/>
          </p:nvSpPr>
          <p:spPr>
            <a:xfrm>
              <a:off x="4850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8" name="Google Shape;26798;p18"/>
            <p:cNvSpPr/>
            <p:nvPr/>
          </p:nvSpPr>
          <p:spPr>
            <a:xfrm>
              <a:off x="49518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1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9" name="Google Shape;26799;p18"/>
            <p:cNvSpPr/>
            <p:nvPr/>
          </p:nvSpPr>
          <p:spPr>
            <a:xfrm>
              <a:off x="50536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1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0" name="Google Shape;26800;p18"/>
            <p:cNvSpPr/>
            <p:nvPr/>
          </p:nvSpPr>
          <p:spPr>
            <a:xfrm>
              <a:off x="51551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1" name="Google Shape;26801;p18"/>
            <p:cNvSpPr/>
            <p:nvPr/>
          </p:nvSpPr>
          <p:spPr>
            <a:xfrm>
              <a:off x="52566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2" name="Google Shape;26802;p18"/>
            <p:cNvSpPr/>
            <p:nvPr/>
          </p:nvSpPr>
          <p:spPr>
            <a:xfrm>
              <a:off x="53584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1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3" name="Google Shape;26803;p18"/>
            <p:cNvSpPr/>
            <p:nvPr/>
          </p:nvSpPr>
          <p:spPr>
            <a:xfrm>
              <a:off x="54599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4" name="Google Shape;26804;p18"/>
            <p:cNvSpPr/>
            <p:nvPr/>
          </p:nvSpPr>
          <p:spPr>
            <a:xfrm>
              <a:off x="55614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5" name="Google Shape;26805;p18"/>
            <p:cNvSpPr/>
            <p:nvPr/>
          </p:nvSpPr>
          <p:spPr>
            <a:xfrm>
              <a:off x="56629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6" name="Google Shape;26806;p18"/>
            <p:cNvSpPr/>
            <p:nvPr/>
          </p:nvSpPr>
          <p:spPr>
            <a:xfrm>
              <a:off x="57644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1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7" name="Google Shape;26807;p18"/>
            <p:cNvSpPr/>
            <p:nvPr/>
          </p:nvSpPr>
          <p:spPr>
            <a:xfrm>
              <a:off x="58662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8" name="Google Shape;26808;p18"/>
            <p:cNvSpPr/>
            <p:nvPr/>
          </p:nvSpPr>
          <p:spPr>
            <a:xfrm>
              <a:off x="59677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9" name="Google Shape;26809;p18"/>
            <p:cNvSpPr/>
            <p:nvPr/>
          </p:nvSpPr>
          <p:spPr>
            <a:xfrm>
              <a:off x="60692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1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0" name="Google Shape;26810;p18"/>
            <p:cNvSpPr/>
            <p:nvPr/>
          </p:nvSpPr>
          <p:spPr>
            <a:xfrm>
              <a:off x="61710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1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1" name="Google Shape;26811;p18"/>
            <p:cNvSpPr/>
            <p:nvPr/>
          </p:nvSpPr>
          <p:spPr>
            <a:xfrm>
              <a:off x="62725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2" name="Google Shape;26812;p18"/>
            <p:cNvSpPr/>
            <p:nvPr/>
          </p:nvSpPr>
          <p:spPr>
            <a:xfrm>
              <a:off x="63740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3" name="Google Shape;26813;p18"/>
            <p:cNvSpPr/>
            <p:nvPr/>
          </p:nvSpPr>
          <p:spPr>
            <a:xfrm>
              <a:off x="64755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1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4" name="Google Shape;26814;p18"/>
            <p:cNvSpPr/>
            <p:nvPr/>
          </p:nvSpPr>
          <p:spPr>
            <a:xfrm>
              <a:off x="6577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1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5" name="Google Shape;26815;p18"/>
            <p:cNvSpPr/>
            <p:nvPr/>
          </p:nvSpPr>
          <p:spPr>
            <a:xfrm>
              <a:off x="66788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6" name="Google Shape;26816;p18"/>
            <p:cNvSpPr/>
            <p:nvPr/>
          </p:nvSpPr>
          <p:spPr>
            <a:xfrm>
              <a:off x="6780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7" name="Google Shape;26817;p18"/>
            <p:cNvSpPr/>
            <p:nvPr/>
          </p:nvSpPr>
          <p:spPr>
            <a:xfrm>
              <a:off x="68818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1" y="477"/>
                    <a:pt x="1" y="1061"/>
                  </a:cubicBezTo>
                  <a:cubicBezTo>
                    <a:pt x="1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1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8" name="Google Shape;26818;p18"/>
            <p:cNvSpPr/>
            <p:nvPr/>
          </p:nvSpPr>
          <p:spPr>
            <a:xfrm>
              <a:off x="69836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1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9" name="Google Shape;26819;p18"/>
            <p:cNvSpPr/>
            <p:nvPr/>
          </p:nvSpPr>
          <p:spPr>
            <a:xfrm>
              <a:off x="70851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0" name="Google Shape;26820;p18"/>
            <p:cNvSpPr/>
            <p:nvPr/>
          </p:nvSpPr>
          <p:spPr>
            <a:xfrm>
              <a:off x="71866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1" y="477"/>
                    <a:pt x="1" y="1061"/>
                  </a:cubicBezTo>
                  <a:cubicBezTo>
                    <a:pt x="1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1" name="Google Shape;26821;p18"/>
            <p:cNvSpPr/>
            <p:nvPr/>
          </p:nvSpPr>
          <p:spPr>
            <a:xfrm>
              <a:off x="72884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1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2" name="Google Shape;26822;p18"/>
            <p:cNvSpPr/>
            <p:nvPr/>
          </p:nvSpPr>
          <p:spPr>
            <a:xfrm>
              <a:off x="2792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7" y="1620"/>
                    <a:pt x="2107" y="1049"/>
                  </a:cubicBezTo>
                  <a:cubicBezTo>
                    <a:pt x="2107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3" name="Google Shape;26823;p18"/>
            <p:cNvSpPr/>
            <p:nvPr/>
          </p:nvSpPr>
          <p:spPr>
            <a:xfrm>
              <a:off x="3807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4" name="Google Shape;26824;p18"/>
            <p:cNvSpPr/>
            <p:nvPr/>
          </p:nvSpPr>
          <p:spPr>
            <a:xfrm>
              <a:off x="4825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5" name="Google Shape;26825;p18"/>
            <p:cNvSpPr/>
            <p:nvPr/>
          </p:nvSpPr>
          <p:spPr>
            <a:xfrm>
              <a:off x="5840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6" name="Google Shape;26826;p18"/>
            <p:cNvSpPr/>
            <p:nvPr/>
          </p:nvSpPr>
          <p:spPr>
            <a:xfrm>
              <a:off x="6855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7" name="Google Shape;26827;p18"/>
            <p:cNvSpPr/>
            <p:nvPr/>
          </p:nvSpPr>
          <p:spPr>
            <a:xfrm>
              <a:off x="787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8" name="Google Shape;26828;p18"/>
            <p:cNvSpPr/>
            <p:nvPr/>
          </p:nvSpPr>
          <p:spPr>
            <a:xfrm>
              <a:off x="8888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9" name="Google Shape;26829;p18"/>
            <p:cNvSpPr/>
            <p:nvPr/>
          </p:nvSpPr>
          <p:spPr>
            <a:xfrm>
              <a:off x="990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0" name="Google Shape;26830;p18"/>
            <p:cNvSpPr/>
            <p:nvPr/>
          </p:nvSpPr>
          <p:spPr>
            <a:xfrm>
              <a:off x="10918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1" name="Google Shape;26831;p18"/>
            <p:cNvSpPr/>
            <p:nvPr/>
          </p:nvSpPr>
          <p:spPr>
            <a:xfrm>
              <a:off x="11936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2" name="Google Shape;26832;p18"/>
            <p:cNvSpPr/>
            <p:nvPr/>
          </p:nvSpPr>
          <p:spPr>
            <a:xfrm>
              <a:off x="12951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3" name="Google Shape;26833;p18"/>
            <p:cNvSpPr/>
            <p:nvPr/>
          </p:nvSpPr>
          <p:spPr>
            <a:xfrm>
              <a:off x="13966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4" name="Google Shape;26834;p18"/>
            <p:cNvSpPr/>
            <p:nvPr/>
          </p:nvSpPr>
          <p:spPr>
            <a:xfrm>
              <a:off x="14984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5" name="Google Shape;26835;p18"/>
            <p:cNvSpPr/>
            <p:nvPr/>
          </p:nvSpPr>
          <p:spPr>
            <a:xfrm>
              <a:off x="15999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6" name="Google Shape;26836;p18"/>
            <p:cNvSpPr/>
            <p:nvPr/>
          </p:nvSpPr>
          <p:spPr>
            <a:xfrm>
              <a:off x="17014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7" name="Google Shape;26837;p18"/>
            <p:cNvSpPr/>
            <p:nvPr/>
          </p:nvSpPr>
          <p:spPr>
            <a:xfrm>
              <a:off x="18029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8" name="Google Shape;26838;p18"/>
            <p:cNvSpPr/>
            <p:nvPr/>
          </p:nvSpPr>
          <p:spPr>
            <a:xfrm>
              <a:off x="19044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9" name="Google Shape;26839;p18"/>
            <p:cNvSpPr/>
            <p:nvPr/>
          </p:nvSpPr>
          <p:spPr>
            <a:xfrm>
              <a:off x="20062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0" name="Google Shape;26840;p18"/>
            <p:cNvSpPr/>
            <p:nvPr/>
          </p:nvSpPr>
          <p:spPr>
            <a:xfrm>
              <a:off x="21077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1" name="Google Shape;26841;p18"/>
            <p:cNvSpPr/>
            <p:nvPr/>
          </p:nvSpPr>
          <p:spPr>
            <a:xfrm>
              <a:off x="22092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2" name="Google Shape;26842;p18"/>
            <p:cNvSpPr/>
            <p:nvPr/>
          </p:nvSpPr>
          <p:spPr>
            <a:xfrm>
              <a:off x="23110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3" name="Google Shape;26843;p18"/>
            <p:cNvSpPr/>
            <p:nvPr/>
          </p:nvSpPr>
          <p:spPr>
            <a:xfrm>
              <a:off x="24125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4" name="Google Shape;26844;p18"/>
            <p:cNvSpPr/>
            <p:nvPr/>
          </p:nvSpPr>
          <p:spPr>
            <a:xfrm>
              <a:off x="25140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5" name="Google Shape;26845;p18"/>
            <p:cNvSpPr/>
            <p:nvPr/>
          </p:nvSpPr>
          <p:spPr>
            <a:xfrm>
              <a:off x="26155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6" name="Google Shape;26846;p18"/>
            <p:cNvSpPr/>
            <p:nvPr/>
          </p:nvSpPr>
          <p:spPr>
            <a:xfrm>
              <a:off x="2717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7" name="Google Shape;26847;p18"/>
            <p:cNvSpPr/>
            <p:nvPr/>
          </p:nvSpPr>
          <p:spPr>
            <a:xfrm>
              <a:off x="28188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8" name="Google Shape;26848;p18"/>
            <p:cNvSpPr/>
            <p:nvPr/>
          </p:nvSpPr>
          <p:spPr>
            <a:xfrm>
              <a:off x="2920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9" name="Google Shape;26849;p18"/>
            <p:cNvSpPr/>
            <p:nvPr/>
          </p:nvSpPr>
          <p:spPr>
            <a:xfrm>
              <a:off x="30218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0" name="Google Shape;26850;p18"/>
            <p:cNvSpPr/>
            <p:nvPr/>
          </p:nvSpPr>
          <p:spPr>
            <a:xfrm>
              <a:off x="31236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1" name="Google Shape;26851;p18"/>
            <p:cNvSpPr/>
            <p:nvPr/>
          </p:nvSpPr>
          <p:spPr>
            <a:xfrm>
              <a:off x="32251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2" name="Google Shape;26852;p18"/>
            <p:cNvSpPr/>
            <p:nvPr/>
          </p:nvSpPr>
          <p:spPr>
            <a:xfrm>
              <a:off x="33266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3" name="Google Shape;26853;p18"/>
            <p:cNvSpPr/>
            <p:nvPr/>
          </p:nvSpPr>
          <p:spPr>
            <a:xfrm>
              <a:off x="34284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4" name="Google Shape;26854;p18"/>
            <p:cNvSpPr/>
            <p:nvPr/>
          </p:nvSpPr>
          <p:spPr>
            <a:xfrm>
              <a:off x="35299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5" name="Google Shape;26855;p18"/>
            <p:cNvSpPr/>
            <p:nvPr/>
          </p:nvSpPr>
          <p:spPr>
            <a:xfrm>
              <a:off x="36314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6" name="Google Shape;26856;p18"/>
            <p:cNvSpPr/>
            <p:nvPr/>
          </p:nvSpPr>
          <p:spPr>
            <a:xfrm>
              <a:off x="37329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7" name="Google Shape;26857;p18"/>
            <p:cNvSpPr/>
            <p:nvPr/>
          </p:nvSpPr>
          <p:spPr>
            <a:xfrm>
              <a:off x="38347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8" name="Google Shape;26858;p18"/>
            <p:cNvSpPr/>
            <p:nvPr/>
          </p:nvSpPr>
          <p:spPr>
            <a:xfrm>
              <a:off x="39362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9" name="Google Shape;26859;p18"/>
            <p:cNvSpPr/>
            <p:nvPr/>
          </p:nvSpPr>
          <p:spPr>
            <a:xfrm>
              <a:off x="40377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0" name="Google Shape;26860;p18"/>
            <p:cNvSpPr/>
            <p:nvPr/>
          </p:nvSpPr>
          <p:spPr>
            <a:xfrm>
              <a:off x="41392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1" name="Google Shape;26861;p18"/>
            <p:cNvSpPr/>
            <p:nvPr/>
          </p:nvSpPr>
          <p:spPr>
            <a:xfrm>
              <a:off x="42407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2" name="Google Shape;26862;p18"/>
            <p:cNvSpPr/>
            <p:nvPr/>
          </p:nvSpPr>
          <p:spPr>
            <a:xfrm>
              <a:off x="43425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3" name="Google Shape;26863;p18"/>
            <p:cNvSpPr/>
            <p:nvPr/>
          </p:nvSpPr>
          <p:spPr>
            <a:xfrm>
              <a:off x="44440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4" name="Google Shape;26864;p18"/>
            <p:cNvSpPr/>
            <p:nvPr/>
          </p:nvSpPr>
          <p:spPr>
            <a:xfrm>
              <a:off x="45455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5" name="Google Shape;26865;p18"/>
            <p:cNvSpPr/>
            <p:nvPr/>
          </p:nvSpPr>
          <p:spPr>
            <a:xfrm>
              <a:off x="4647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6" name="Google Shape;26866;p18"/>
            <p:cNvSpPr/>
            <p:nvPr/>
          </p:nvSpPr>
          <p:spPr>
            <a:xfrm>
              <a:off x="47488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7" name="Google Shape;26867;p18"/>
            <p:cNvSpPr/>
            <p:nvPr/>
          </p:nvSpPr>
          <p:spPr>
            <a:xfrm>
              <a:off x="4850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8" name="Google Shape;26868;p18"/>
            <p:cNvSpPr/>
            <p:nvPr/>
          </p:nvSpPr>
          <p:spPr>
            <a:xfrm>
              <a:off x="49518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9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9" name="Google Shape;26869;p18"/>
            <p:cNvSpPr/>
            <p:nvPr/>
          </p:nvSpPr>
          <p:spPr>
            <a:xfrm>
              <a:off x="50536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0" name="Google Shape;26870;p18"/>
            <p:cNvSpPr/>
            <p:nvPr/>
          </p:nvSpPr>
          <p:spPr>
            <a:xfrm>
              <a:off x="51551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1" name="Google Shape;26871;p18"/>
            <p:cNvSpPr/>
            <p:nvPr/>
          </p:nvSpPr>
          <p:spPr>
            <a:xfrm>
              <a:off x="52566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2" name="Google Shape;26872;p18"/>
            <p:cNvSpPr/>
            <p:nvPr/>
          </p:nvSpPr>
          <p:spPr>
            <a:xfrm>
              <a:off x="53584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3" name="Google Shape;26873;p18"/>
            <p:cNvSpPr/>
            <p:nvPr/>
          </p:nvSpPr>
          <p:spPr>
            <a:xfrm>
              <a:off x="54599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4" name="Google Shape;26874;p18"/>
            <p:cNvSpPr/>
            <p:nvPr/>
          </p:nvSpPr>
          <p:spPr>
            <a:xfrm>
              <a:off x="55614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5" name="Google Shape;26875;p18"/>
            <p:cNvSpPr/>
            <p:nvPr/>
          </p:nvSpPr>
          <p:spPr>
            <a:xfrm>
              <a:off x="56629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6" name="Google Shape;26876;p18"/>
            <p:cNvSpPr/>
            <p:nvPr/>
          </p:nvSpPr>
          <p:spPr>
            <a:xfrm>
              <a:off x="57644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7" name="Google Shape;26877;p18"/>
            <p:cNvSpPr/>
            <p:nvPr/>
          </p:nvSpPr>
          <p:spPr>
            <a:xfrm>
              <a:off x="58662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8" name="Google Shape;26878;p18"/>
            <p:cNvSpPr/>
            <p:nvPr/>
          </p:nvSpPr>
          <p:spPr>
            <a:xfrm>
              <a:off x="59677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9" name="Google Shape;26879;p18"/>
            <p:cNvSpPr/>
            <p:nvPr/>
          </p:nvSpPr>
          <p:spPr>
            <a:xfrm>
              <a:off x="60692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9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0" name="Google Shape;26880;p18"/>
            <p:cNvSpPr/>
            <p:nvPr/>
          </p:nvSpPr>
          <p:spPr>
            <a:xfrm>
              <a:off x="61710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1" name="Google Shape;26881;p18"/>
            <p:cNvSpPr/>
            <p:nvPr/>
          </p:nvSpPr>
          <p:spPr>
            <a:xfrm>
              <a:off x="62725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2" name="Google Shape;26882;p18"/>
            <p:cNvSpPr/>
            <p:nvPr/>
          </p:nvSpPr>
          <p:spPr>
            <a:xfrm>
              <a:off x="63740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3" name="Google Shape;26883;p18"/>
            <p:cNvSpPr/>
            <p:nvPr/>
          </p:nvSpPr>
          <p:spPr>
            <a:xfrm>
              <a:off x="64755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9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4" name="Google Shape;26884;p18"/>
            <p:cNvSpPr/>
            <p:nvPr/>
          </p:nvSpPr>
          <p:spPr>
            <a:xfrm>
              <a:off x="6577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5" name="Google Shape;26885;p18"/>
            <p:cNvSpPr/>
            <p:nvPr/>
          </p:nvSpPr>
          <p:spPr>
            <a:xfrm>
              <a:off x="66788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6" name="Google Shape;26886;p18"/>
            <p:cNvSpPr/>
            <p:nvPr/>
          </p:nvSpPr>
          <p:spPr>
            <a:xfrm>
              <a:off x="6780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7" name="Google Shape;26887;p18"/>
            <p:cNvSpPr/>
            <p:nvPr/>
          </p:nvSpPr>
          <p:spPr>
            <a:xfrm>
              <a:off x="68818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1" y="465"/>
                    <a:pt x="1" y="1049"/>
                  </a:cubicBezTo>
                  <a:cubicBezTo>
                    <a:pt x="1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8" name="Google Shape;26888;p18"/>
            <p:cNvSpPr/>
            <p:nvPr/>
          </p:nvSpPr>
          <p:spPr>
            <a:xfrm>
              <a:off x="69836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9" name="Google Shape;26889;p18"/>
            <p:cNvSpPr/>
            <p:nvPr/>
          </p:nvSpPr>
          <p:spPr>
            <a:xfrm>
              <a:off x="70851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0" name="Google Shape;26890;p18"/>
            <p:cNvSpPr/>
            <p:nvPr/>
          </p:nvSpPr>
          <p:spPr>
            <a:xfrm>
              <a:off x="71866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1" y="465"/>
                    <a:pt x="1" y="1049"/>
                  </a:cubicBezTo>
                  <a:cubicBezTo>
                    <a:pt x="1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1" name="Google Shape;26891;p18"/>
            <p:cNvSpPr/>
            <p:nvPr/>
          </p:nvSpPr>
          <p:spPr>
            <a:xfrm>
              <a:off x="72884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2" name="Google Shape;26892;p18"/>
            <p:cNvSpPr/>
            <p:nvPr/>
          </p:nvSpPr>
          <p:spPr>
            <a:xfrm>
              <a:off x="2792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107" y="1619"/>
                    <a:pt x="2107" y="1048"/>
                  </a:cubicBezTo>
                  <a:cubicBezTo>
                    <a:pt x="2107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3" name="Google Shape;26893;p18"/>
            <p:cNvSpPr/>
            <p:nvPr/>
          </p:nvSpPr>
          <p:spPr>
            <a:xfrm>
              <a:off x="3807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60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4" name="Google Shape;26894;p18"/>
            <p:cNvSpPr/>
            <p:nvPr/>
          </p:nvSpPr>
          <p:spPr>
            <a:xfrm>
              <a:off x="4825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5" name="Google Shape;26895;p18"/>
            <p:cNvSpPr/>
            <p:nvPr/>
          </p:nvSpPr>
          <p:spPr>
            <a:xfrm>
              <a:off x="5840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6" name="Google Shape;26896;p18"/>
            <p:cNvSpPr/>
            <p:nvPr/>
          </p:nvSpPr>
          <p:spPr>
            <a:xfrm>
              <a:off x="6855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7" name="Google Shape;26897;p18"/>
            <p:cNvSpPr/>
            <p:nvPr/>
          </p:nvSpPr>
          <p:spPr>
            <a:xfrm>
              <a:off x="787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8" name="Google Shape;26898;p18"/>
            <p:cNvSpPr/>
            <p:nvPr/>
          </p:nvSpPr>
          <p:spPr>
            <a:xfrm>
              <a:off x="8888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9" name="Google Shape;26899;p18"/>
            <p:cNvSpPr/>
            <p:nvPr/>
          </p:nvSpPr>
          <p:spPr>
            <a:xfrm>
              <a:off x="990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0" name="Google Shape;26900;p18"/>
            <p:cNvSpPr/>
            <p:nvPr/>
          </p:nvSpPr>
          <p:spPr>
            <a:xfrm>
              <a:off x="10918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60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1" name="Google Shape;26901;p18"/>
            <p:cNvSpPr/>
            <p:nvPr/>
          </p:nvSpPr>
          <p:spPr>
            <a:xfrm>
              <a:off x="11936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2" name="Google Shape;26902;p18"/>
            <p:cNvSpPr/>
            <p:nvPr/>
          </p:nvSpPr>
          <p:spPr>
            <a:xfrm>
              <a:off x="12951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3" name="Google Shape;26903;p18"/>
            <p:cNvSpPr/>
            <p:nvPr/>
          </p:nvSpPr>
          <p:spPr>
            <a:xfrm>
              <a:off x="13966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4" name="Google Shape;26904;p18"/>
            <p:cNvSpPr/>
            <p:nvPr/>
          </p:nvSpPr>
          <p:spPr>
            <a:xfrm>
              <a:off x="14984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5" name="Google Shape;26905;p18"/>
            <p:cNvSpPr/>
            <p:nvPr/>
          </p:nvSpPr>
          <p:spPr>
            <a:xfrm>
              <a:off x="15999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6" name="Google Shape;26906;p18"/>
            <p:cNvSpPr/>
            <p:nvPr/>
          </p:nvSpPr>
          <p:spPr>
            <a:xfrm>
              <a:off x="17014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7" name="Google Shape;26907;p18"/>
            <p:cNvSpPr/>
            <p:nvPr/>
          </p:nvSpPr>
          <p:spPr>
            <a:xfrm>
              <a:off x="18029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8" name="Google Shape;26908;p18"/>
            <p:cNvSpPr/>
            <p:nvPr/>
          </p:nvSpPr>
          <p:spPr>
            <a:xfrm>
              <a:off x="19044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60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9" name="Google Shape;26909;p18"/>
            <p:cNvSpPr/>
            <p:nvPr/>
          </p:nvSpPr>
          <p:spPr>
            <a:xfrm>
              <a:off x="20062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0" name="Google Shape;26910;p18"/>
            <p:cNvSpPr/>
            <p:nvPr/>
          </p:nvSpPr>
          <p:spPr>
            <a:xfrm>
              <a:off x="21077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1" name="Google Shape;26911;p18"/>
            <p:cNvSpPr/>
            <p:nvPr/>
          </p:nvSpPr>
          <p:spPr>
            <a:xfrm>
              <a:off x="22092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2" name="Google Shape;26912;p18"/>
            <p:cNvSpPr/>
            <p:nvPr/>
          </p:nvSpPr>
          <p:spPr>
            <a:xfrm>
              <a:off x="23110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3" name="Google Shape;26913;p18"/>
            <p:cNvSpPr/>
            <p:nvPr/>
          </p:nvSpPr>
          <p:spPr>
            <a:xfrm>
              <a:off x="24125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4" name="Google Shape;26914;p18"/>
            <p:cNvSpPr/>
            <p:nvPr/>
          </p:nvSpPr>
          <p:spPr>
            <a:xfrm>
              <a:off x="25140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5" name="Google Shape;26915;p18"/>
            <p:cNvSpPr/>
            <p:nvPr/>
          </p:nvSpPr>
          <p:spPr>
            <a:xfrm>
              <a:off x="26155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6" name="Google Shape;26916;p18"/>
            <p:cNvSpPr/>
            <p:nvPr/>
          </p:nvSpPr>
          <p:spPr>
            <a:xfrm>
              <a:off x="2717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7" name="Google Shape;26917;p18"/>
            <p:cNvSpPr/>
            <p:nvPr/>
          </p:nvSpPr>
          <p:spPr>
            <a:xfrm>
              <a:off x="28188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8" name="Google Shape;26918;p18"/>
            <p:cNvSpPr/>
            <p:nvPr/>
          </p:nvSpPr>
          <p:spPr>
            <a:xfrm>
              <a:off x="2920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9" name="Google Shape;26919;p18"/>
            <p:cNvSpPr/>
            <p:nvPr/>
          </p:nvSpPr>
          <p:spPr>
            <a:xfrm>
              <a:off x="30218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0" name="Google Shape;26920;p18"/>
            <p:cNvSpPr/>
            <p:nvPr/>
          </p:nvSpPr>
          <p:spPr>
            <a:xfrm>
              <a:off x="31236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1" name="Google Shape;26921;p18"/>
            <p:cNvSpPr/>
            <p:nvPr/>
          </p:nvSpPr>
          <p:spPr>
            <a:xfrm>
              <a:off x="32251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2" name="Google Shape;26922;p18"/>
            <p:cNvSpPr/>
            <p:nvPr/>
          </p:nvSpPr>
          <p:spPr>
            <a:xfrm>
              <a:off x="33266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3" name="Google Shape;26923;p18"/>
            <p:cNvSpPr/>
            <p:nvPr/>
          </p:nvSpPr>
          <p:spPr>
            <a:xfrm>
              <a:off x="34284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4" name="Google Shape;26924;p18"/>
            <p:cNvSpPr/>
            <p:nvPr/>
          </p:nvSpPr>
          <p:spPr>
            <a:xfrm>
              <a:off x="35299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5" name="Google Shape;26925;p18"/>
            <p:cNvSpPr/>
            <p:nvPr/>
          </p:nvSpPr>
          <p:spPr>
            <a:xfrm>
              <a:off x="36314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6" name="Google Shape;26926;p18"/>
            <p:cNvSpPr/>
            <p:nvPr/>
          </p:nvSpPr>
          <p:spPr>
            <a:xfrm>
              <a:off x="37329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7" name="Google Shape;26927;p18"/>
            <p:cNvSpPr/>
            <p:nvPr/>
          </p:nvSpPr>
          <p:spPr>
            <a:xfrm>
              <a:off x="38347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8" name="Google Shape;26928;p18"/>
            <p:cNvSpPr/>
            <p:nvPr/>
          </p:nvSpPr>
          <p:spPr>
            <a:xfrm>
              <a:off x="39362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9" name="Google Shape;26929;p18"/>
            <p:cNvSpPr/>
            <p:nvPr/>
          </p:nvSpPr>
          <p:spPr>
            <a:xfrm>
              <a:off x="40377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0" name="Google Shape;26930;p18"/>
            <p:cNvSpPr/>
            <p:nvPr/>
          </p:nvSpPr>
          <p:spPr>
            <a:xfrm>
              <a:off x="41392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1" name="Google Shape;26931;p18"/>
            <p:cNvSpPr/>
            <p:nvPr/>
          </p:nvSpPr>
          <p:spPr>
            <a:xfrm>
              <a:off x="42407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60" y="2096"/>
                  </a:cubicBezTo>
                  <a:cubicBezTo>
                    <a:pt x="1632" y="2096"/>
                    <a:pt x="2108" y="1619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2" name="Google Shape;26932;p18"/>
            <p:cNvSpPr/>
            <p:nvPr/>
          </p:nvSpPr>
          <p:spPr>
            <a:xfrm>
              <a:off x="43425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3" name="Google Shape;26933;p18"/>
            <p:cNvSpPr/>
            <p:nvPr/>
          </p:nvSpPr>
          <p:spPr>
            <a:xfrm>
              <a:off x="44440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4" name="Google Shape;26934;p18"/>
            <p:cNvSpPr/>
            <p:nvPr/>
          </p:nvSpPr>
          <p:spPr>
            <a:xfrm>
              <a:off x="45455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60" y="2096"/>
                  </a:cubicBezTo>
                  <a:cubicBezTo>
                    <a:pt x="1632" y="2096"/>
                    <a:pt x="2108" y="1619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5" name="Google Shape;26935;p18"/>
            <p:cNvSpPr/>
            <p:nvPr/>
          </p:nvSpPr>
          <p:spPr>
            <a:xfrm>
              <a:off x="4647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20" y="2096"/>
                    <a:pt x="2096" y="1619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6" name="Google Shape;26936;p18"/>
            <p:cNvSpPr/>
            <p:nvPr/>
          </p:nvSpPr>
          <p:spPr>
            <a:xfrm>
              <a:off x="47488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7" name="Google Shape;26937;p18"/>
            <p:cNvSpPr/>
            <p:nvPr/>
          </p:nvSpPr>
          <p:spPr>
            <a:xfrm>
              <a:off x="4850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8" name="Google Shape;26938;p18"/>
            <p:cNvSpPr/>
            <p:nvPr/>
          </p:nvSpPr>
          <p:spPr>
            <a:xfrm>
              <a:off x="49518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108" y="1619"/>
                    <a:pt x="2108" y="1048"/>
                  </a:cubicBezTo>
                  <a:cubicBezTo>
                    <a:pt x="2108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9" name="Google Shape;26939;p18"/>
            <p:cNvSpPr/>
            <p:nvPr/>
          </p:nvSpPr>
          <p:spPr>
            <a:xfrm>
              <a:off x="50536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20" y="2096"/>
                    <a:pt x="2096" y="1619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0" name="Google Shape;26940;p18"/>
            <p:cNvSpPr/>
            <p:nvPr/>
          </p:nvSpPr>
          <p:spPr>
            <a:xfrm>
              <a:off x="51551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1" name="Google Shape;26941;p18"/>
            <p:cNvSpPr/>
            <p:nvPr/>
          </p:nvSpPr>
          <p:spPr>
            <a:xfrm>
              <a:off x="52566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2" name="Google Shape;26942;p18"/>
            <p:cNvSpPr/>
            <p:nvPr/>
          </p:nvSpPr>
          <p:spPr>
            <a:xfrm>
              <a:off x="53584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20" y="2096"/>
                    <a:pt x="2096" y="1619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3" name="Google Shape;26943;p18"/>
            <p:cNvSpPr/>
            <p:nvPr/>
          </p:nvSpPr>
          <p:spPr>
            <a:xfrm>
              <a:off x="54599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4" name="Google Shape;26944;p18"/>
            <p:cNvSpPr/>
            <p:nvPr/>
          </p:nvSpPr>
          <p:spPr>
            <a:xfrm>
              <a:off x="55614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5" name="Google Shape;26945;p18"/>
            <p:cNvSpPr/>
            <p:nvPr/>
          </p:nvSpPr>
          <p:spPr>
            <a:xfrm>
              <a:off x="56629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6" name="Google Shape;26946;p18"/>
            <p:cNvSpPr/>
            <p:nvPr/>
          </p:nvSpPr>
          <p:spPr>
            <a:xfrm>
              <a:off x="57644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60" y="2096"/>
                  </a:cubicBezTo>
                  <a:cubicBezTo>
                    <a:pt x="1632" y="2096"/>
                    <a:pt x="2108" y="1619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7" name="Google Shape;26947;p18"/>
            <p:cNvSpPr/>
            <p:nvPr/>
          </p:nvSpPr>
          <p:spPr>
            <a:xfrm>
              <a:off x="58662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8" name="Google Shape;26948;p18"/>
            <p:cNvSpPr/>
            <p:nvPr/>
          </p:nvSpPr>
          <p:spPr>
            <a:xfrm>
              <a:off x="59677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9" name="Google Shape;26949;p18"/>
            <p:cNvSpPr/>
            <p:nvPr/>
          </p:nvSpPr>
          <p:spPr>
            <a:xfrm>
              <a:off x="60692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108" y="1619"/>
                    <a:pt x="2108" y="1048"/>
                  </a:cubicBezTo>
                  <a:cubicBezTo>
                    <a:pt x="2108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0" name="Google Shape;26950;p18"/>
            <p:cNvSpPr/>
            <p:nvPr/>
          </p:nvSpPr>
          <p:spPr>
            <a:xfrm>
              <a:off x="61710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20" y="2096"/>
                    <a:pt x="2096" y="1619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1" name="Google Shape;26951;p18"/>
            <p:cNvSpPr/>
            <p:nvPr/>
          </p:nvSpPr>
          <p:spPr>
            <a:xfrm>
              <a:off x="62725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2" name="Google Shape;26952;p18"/>
            <p:cNvSpPr/>
            <p:nvPr/>
          </p:nvSpPr>
          <p:spPr>
            <a:xfrm>
              <a:off x="63740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3" name="Google Shape;26953;p18"/>
            <p:cNvSpPr/>
            <p:nvPr/>
          </p:nvSpPr>
          <p:spPr>
            <a:xfrm>
              <a:off x="64755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108" y="1619"/>
                    <a:pt x="2108" y="1048"/>
                  </a:cubicBezTo>
                  <a:cubicBezTo>
                    <a:pt x="2108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4" name="Google Shape;26954;p18"/>
            <p:cNvSpPr/>
            <p:nvPr/>
          </p:nvSpPr>
          <p:spPr>
            <a:xfrm>
              <a:off x="6577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20" y="2096"/>
                    <a:pt x="2096" y="1619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5" name="Google Shape;26955;p18"/>
            <p:cNvSpPr/>
            <p:nvPr/>
          </p:nvSpPr>
          <p:spPr>
            <a:xfrm>
              <a:off x="66788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6" name="Google Shape;26956;p18"/>
            <p:cNvSpPr/>
            <p:nvPr/>
          </p:nvSpPr>
          <p:spPr>
            <a:xfrm>
              <a:off x="6780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7" name="Google Shape;26957;p18"/>
            <p:cNvSpPr/>
            <p:nvPr/>
          </p:nvSpPr>
          <p:spPr>
            <a:xfrm>
              <a:off x="68818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4"/>
                    <a:pt x="1" y="1048"/>
                  </a:cubicBezTo>
                  <a:cubicBezTo>
                    <a:pt x="1" y="1619"/>
                    <a:pt x="477" y="2096"/>
                    <a:pt x="1060" y="2096"/>
                  </a:cubicBezTo>
                  <a:cubicBezTo>
                    <a:pt x="1632" y="2096"/>
                    <a:pt x="2108" y="1619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8" name="Google Shape;26958;p18"/>
            <p:cNvSpPr/>
            <p:nvPr/>
          </p:nvSpPr>
          <p:spPr>
            <a:xfrm>
              <a:off x="69836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20" y="2096"/>
                    <a:pt x="2096" y="1619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9" name="Google Shape;26959;p18"/>
            <p:cNvSpPr/>
            <p:nvPr/>
          </p:nvSpPr>
          <p:spPr>
            <a:xfrm>
              <a:off x="70851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0" name="Google Shape;26960;p18"/>
            <p:cNvSpPr/>
            <p:nvPr/>
          </p:nvSpPr>
          <p:spPr>
            <a:xfrm>
              <a:off x="71866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4"/>
                    <a:pt x="1" y="1048"/>
                  </a:cubicBezTo>
                  <a:cubicBezTo>
                    <a:pt x="1" y="1619"/>
                    <a:pt x="477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1" name="Google Shape;26961;p18"/>
            <p:cNvSpPr/>
            <p:nvPr/>
          </p:nvSpPr>
          <p:spPr>
            <a:xfrm>
              <a:off x="72884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20" y="2096"/>
                    <a:pt x="2096" y="1619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2" name="Google Shape;26962;p18"/>
            <p:cNvSpPr/>
            <p:nvPr/>
          </p:nvSpPr>
          <p:spPr>
            <a:xfrm>
              <a:off x="2792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7" y="1631"/>
                    <a:pt x="2107" y="1048"/>
                  </a:cubicBezTo>
                  <a:cubicBezTo>
                    <a:pt x="2107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3" name="Google Shape;26963;p18"/>
            <p:cNvSpPr/>
            <p:nvPr/>
          </p:nvSpPr>
          <p:spPr>
            <a:xfrm>
              <a:off x="3807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4" name="Google Shape;26964;p18"/>
            <p:cNvSpPr/>
            <p:nvPr/>
          </p:nvSpPr>
          <p:spPr>
            <a:xfrm>
              <a:off x="4825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5" name="Google Shape;26965;p18"/>
            <p:cNvSpPr/>
            <p:nvPr/>
          </p:nvSpPr>
          <p:spPr>
            <a:xfrm>
              <a:off x="5840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6" name="Google Shape;26966;p18"/>
            <p:cNvSpPr/>
            <p:nvPr/>
          </p:nvSpPr>
          <p:spPr>
            <a:xfrm>
              <a:off x="6855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7" name="Google Shape;26967;p18"/>
            <p:cNvSpPr/>
            <p:nvPr/>
          </p:nvSpPr>
          <p:spPr>
            <a:xfrm>
              <a:off x="787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8" name="Google Shape;26968;p18"/>
            <p:cNvSpPr/>
            <p:nvPr/>
          </p:nvSpPr>
          <p:spPr>
            <a:xfrm>
              <a:off x="8888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9" name="Google Shape;26969;p18"/>
            <p:cNvSpPr/>
            <p:nvPr/>
          </p:nvSpPr>
          <p:spPr>
            <a:xfrm>
              <a:off x="990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0" name="Google Shape;26970;p18"/>
            <p:cNvSpPr/>
            <p:nvPr/>
          </p:nvSpPr>
          <p:spPr>
            <a:xfrm>
              <a:off x="10918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1" name="Google Shape;26971;p18"/>
            <p:cNvSpPr/>
            <p:nvPr/>
          </p:nvSpPr>
          <p:spPr>
            <a:xfrm>
              <a:off x="11936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2" name="Google Shape;26972;p18"/>
            <p:cNvSpPr/>
            <p:nvPr/>
          </p:nvSpPr>
          <p:spPr>
            <a:xfrm>
              <a:off x="12951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3" name="Google Shape;26973;p18"/>
            <p:cNvSpPr/>
            <p:nvPr/>
          </p:nvSpPr>
          <p:spPr>
            <a:xfrm>
              <a:off x="13966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4" name="Google Shape;26974;p18"/>
            <p:cNvSpPr/>
            <p:nvPr/>
          </p:nvSpPr>
          <p:spPr>
            <a:xfrm>
              <a:off x="14984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5" name="Google Shape;26975;p18"/>
            <p:cNvSpPr/>
            <p:nvPr/>
          </p:nvSpPr>
          <p:spPr>
            <a:xfrm>
              <a:off x="15999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6" name="Google Shape;26976;p18"/>
            <p:cNvSpPr/>
            <p:nvPr/>
          </p:nvSpPr>
          <p:spPr>
            <a:xfrm>
              <a:off x="17014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7" name="Google Shape;26977;p18"/>
            <p:cNvSpPr/>
            <p:nvPr/>
          </p:nvSpPr>
          <p:spPr>
            <a:xfrm>
              <a:off x="18029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8" name="Google Shape;26978;p18"/>
            <p:cNvSpPr/>
            <p:nvPr/>
          </p:nvSpPr>
          <p:spPr>
            <a:xfrm>
              <a:off x="19044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9" name="Google Shape;26979;p18"/>
            <p:cNvSpPr/>
            <p:nvPr/>
          </p:nvSpPr>
          <p:spPr>
            <a:xfrm>
              <a:off x="20062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0" name="Google Shape;26980;p18"/>
            <p:cNvSpPr/>
            <p:nvPr/>
          </p:nvSpPr>
          <p:spPr>
            <a:xfrm>
              <a:off x="21077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1" name="Google Shape;26981;p18"/>
            <p:cNvSpPr/>
            <p:nvPr/>
          </p:nvSpPr>
          <p:spPr>
            <a:xfrm>
              <a:off x="22092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2" name="Google Shape;26982;p18"/>
            <p:cNvSpPr/>
            <p:nvPr/>
          </p:nvSpPr>
          <p:spPr>
            <a:xfrm>
              <a:off x="23110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3" name="Google Shape;26983;p18"/>
            <p:cNvSpPr/>
            <p:nvPr/>
          </p:nvSpPr>
          <p:spPr>
            <a:xfrm>
              <a:off x="24125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4" name="Google Shape;26984;p18"/>
            <p:cNvSpPr/>
            <p:nvPr/>
          </p:nvSpPr>
          <p:spPr>
            <a:xfrm>
              <a:off x="25140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5" name="Google Shape;26985;p18"/>
            <p:cNvSpPr/>
            <p:nvPr/>
          </p:nvSpPr>
          <p:spPr>
            <a:xfrm>
              <a:off x="26155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6" name="Google Shape;26986;p18"/>
            <p:cNvSpPr/>
            <p:nvPr/>
          </p:nvSpPr>
          <p:spPr>
            <a:xfrm>
              <a:off x="2717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7" name="Google Shape;26987;p18"/>
            <p:cNvSpPr/>
            <p:nvPr/>
          </p:nvSpPr>
          <p:spPr>
            <a:xfrm>
              <a:off x="28188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8" name="Google Shape;26988;p18"/>
            <p:cNvSpPr/>
            <p:nvPr/>
          </p:nvSpPr>
          <p:spPr>
            <a:xfrm>
              <a:off x="2920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9" name="Google Shape;26989;p18"/>
            <p:cNvSpPr/>
            <p:nvPr/>
          </p:nvSpPr>
          <p:spPr>
            <a:xfrm>
              <a:off x="30218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0" name="Google Shape;26990;p18"/>
            <p:cNvSpPr/>
            <p:nvPr/>
          </p:nvSpPr>
          <p:spPr>
            <a:xfrm>
              <a:off x="31236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1" name="Google Shape;26991;p18"/>
            <p:cNvSpPr/>
            <p:nvPr/>
          </p:nvSpPr>
          <p:spPr>
            <a:xfrm>
              <a:off x="32251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2" name="Google Shape;26992;p18"/>
            <p:cNvSpPr/>
            <p:nvPr/>
          </p:nvSpPr>
          <p:spPr>
            <a:xfrm>
              <a:off x="33266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3" name="Google Shape;26993;p18"/>
            <p:cNvSpPr/>
            <p:nvPr/>
          </p:nvSpPr>
          <p:spPr>
            <a:xfrm>
              <a:off x="34284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4" name="Google Shape;26994;p18"/>
            <p:cNvSpPr/>
            <p:nvPr/>
          </p:nvSpPr>
          <p:spPr>
            <a:xfrm>
              <a:off x="35299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5" name="Google Shape;26995;p18"/>
            <p:cNvSpPr/>
            <p:nvPr/>
          </p:nvSpPr>
          <p:spPr>
            <a:xfrm>
              <a:off x="36314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6" name="Google Shape;26996;p18"/>
            <p:cNvSpPr/>
            <p:nvPr/>
          </p:nvSpPr>
          <p:spPr>
            <a:xfrm>
              <a:off x="37329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7" name="Google Shape;26997;p18"/>
            <p:cNvSpPr/>
            <p:nvPr/>
          </p:nvSpPr>
          <p:spPr>
            <a:xfrm>
              <a:off x="38347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8" name="Google Shape;26998;p18"/>
            <p:cNvSpPr/>
            <p:nvPr/>
          </p:nvSpPr>
          <p:spPr>
            <a:xfrm>
              <a:off x="39362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9" name="Google Shape;26999;p18"/>
            <p:cNvSpPr/>
            <p:nvPr/>
          </p:nvSpPr>
          <p:spPr>
            <a:xfrm>
              <a:off x="40377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0" name="Google Shape;27000;p18"/>
            <p:cNvSpPr/>
            <p:nvPr/>
          </p:nvSpPr>
          <p:spPr>
            <a:xfrm>
              <a:off x="41392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1" name="Google Shape;27001;p18"/>
            <p:cNvSpPr/>
            <p:nvPr/>
          </p:nvSpPr>
          <p:spPr>
            <a:xfrm>
              <a:off x="42407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2" name="Google Shape;27002;p18"/>
            <p:cNvSpPr/>
            <p:nvPr/>
          </p:nvSpPr>
          <p:spPr>
            <a:xfrm>
              <a:off x="43425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3" name="Google Shape;27003;p18"/>
            <p:cNvSpPr/>
            <p:nvPr/>
          </p:nvSpPr>
          <p:spPr>
            <a:xfrm>
              <a:off x="44440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4" name="Google Shape;27004;p18"/>
            <p:cNvSpPr/>
            <p:nvPr/>
          </p:nvSpPr>
          <p:spPr>
            <a:xfrm>
              <a:off x="45455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5" name="Google Shape;27005;p18"/>
            <p:cNvSpPr/>
            <p:nvPr/>
          </p:nvSpPr>
          <p:spPr>
            <a:xfrm>
              <a:off x="4647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6" name="Google Shape;27006;p18"/>
            <p:cNvSpPr/>
            <p:nvPr/>
          </p:nvSpPr>
          <p:spPr>
            <a:xfrm>
              <a:off x="47488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7" name="Google Shape;27007;p18"/>
            <p:cNvSpPr/>
            <p:nvPr/>
          </p:nvSpPr>
          <p:spPr>
            <a:xfrm>
              <a:off x="4850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8" name="Google Shape;27008;p18"/>
            <p:cNvSpPr/>
            <p:nvPr/>
          </p:nvSpPr>
          <p:spPr>
            <a:xfrm>
              <a:off x="49518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9" name="Google Shape;27009;p18"/>
            <p:cNvSpPr/>
            <p:nvPr/>
          </p:nvSpPr>
          <p:spPr>
            <a:xfrm>
              <a:off x="50536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0" name="Google Shape;27010;p18"/>
            <p:cNvSpPr/>
            <p:nvPr/>
          </p:nvSpPr>
          <p:spPr>
            <a:xfrm>
              <a:off x="51551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1" name="Google Shape;27011;p18"/>
            <p:cNvSpPr/>
            <p:nvPr/>
          </p:nvSpPr>
          <p:spPr>
            <a:xfrm>
              <a:off x="52566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2" name="Google Shape;27012;p18"/>
            <p:cNvSpPr/>
            <p:nvPr/>
          </p:nvSpPr>
          <p:spPr>
            <a:xfrm>
              <a:off x="53584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3" name="Google Shape;27013;p18"/>
            <p:cNvSpPr/>
            <p:nvPr/>
          </p:nvSpPr>
          <p:spPr>
            <a:xfrm>
              <a:off x="54599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4" name="Google Shape;27014;p18"/>
            <p:cNvSpPr/>
            <p:nvPr/>
          </p:nvSpPr>
          <p:spPr>
            <a:xfrm>
              <a:off x="55614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5" name="Google Shape;27015;p18"/>
            <p:cNvSpPr/>
            <p:nvPr/>
          </p:nvSpPr>
          <p:spPr>
            <a:xfrm>
              <a:off x="56629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6" name="Google Shape;27016;p18"/>
            <p:cNvSpPr/>
            <p:nvPr/>
          </p:nvSpPr>
          <p:spPr>
            <a:xfrm>
              <a:off x="57644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7" name="Google Shape;27017;p18"/>
            <p:cNvSpPr/>
            <p:nvPr/>
          </p:nvSpPr>
          <p:spPr>
            <a:xfrm>
              <a:off x="58662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8" name="Google Shape;27018;p18"/>
            <p:cNvSpPr/>
            <p:nvPr/>
          </p:nvSpPr>
          <p:spPr>
            <a:xfrm>
              <a:off x="59677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9" name="Google Shape;27019;p18"/>
            <p:cNvSpPr/>
            <p:nvPr/>
          </p:nvSpPr>
          <p:spPr>
            <a:xfrm>
              <a:off x="60692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0" name="Google Shape;27020;p18"/>
            <p:cNvSpPr/>
            <p:nvPr/>
          </p:nvSpPr>
          <p:spPr>
            <a:xfrm>
              <a:off x="61710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1" name="Google Shape;27021;p18"/>
            <p:cNvSpPr/>
            <p:nvPr/>
          </p:nvSpPr>
          <p:spPr>
            <a:xfrm>
              <a:off x="62725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2" name="Google Shape;27022;p18"/>
            <p:cNvSpPr/>
            <p:nvPr/>
          </p:nvSpPr>
          <p:spPr>
            <a:xfrm>
              <a:off x="63740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3" name="Google Shape;27023;p18"/>
            <p:cNvSpPr/>
            <p:nvPr/>
          </p:nvSpPr>
          <p:spPr>
            <a:xfrm>
              <a:off x="64755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4" name="Google Shape;27024;p18"/>
            <p:cNvSpPr/>
            <p:nvPr/>
          </p:nvSpPr>
          <p:spPr>
            <a:xfrm>
              <a:off x="6577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5" name="Google Shape;27025;p18"/>
            <p:cNvSpPr/>
            <p:nvPr/>
          </p:nvSpPr>
          <p:spPr>
            <a:xfrm>
              <a:off x="66788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6" name="Google Shape;27026;p18"/>
            <p:cNvSpPr/>
            <p:nvPr/>
          </p:nvSpPr>
          <p:spPr>
            <a:xfrm>
              <a:off x="6780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7" name="Google Shape;27027;p18"/>
            <p:cNvSpPr/>
            <p:nvPr/>
          </p:nvSpPr>
          <p:spPr>
            <a:xfrm>
              <a:off x="68818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8" name="Google Shape;27028;p18"/>
            <p:cNvSpPr/>
            <p:nvPr/>
          </p:nvSpPr>
          <p:spPr>
            <a:xfrm>
              <a:off x="69836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9" name="Google Shape;27029;p18"/>
            <p:cNvSpPr/>
            <p:nvPr/>
          </p:nvSpPr>
          <p:spPr>
            <a:xfrm>
              <a:off x="70851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0" name="Google Shape;27030;p18"/>
            <p:cNvSpPr/>
            <p:nvPr/>
          </p:nvSpPr>
          <p:spPr>
            <a:xfrm>
              <a:off x="71866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1" name="Google Shape;27031;p18"/>
            <p:cNvSpPr/>
            <p:nvPr/>
          </p:nvSpPr>
          <p:spPr>
            <a:xfrm>
              <a:off x="72884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2" name="Google Shape;27032;p18"/>
            <p:cNvSpPr/>
            <p:nvPr/>
          </p:nvSpPr>
          <p:spPr>
            <a:xfrm>
              <a:off x="2792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8"/>
                  </a:cubicBezTo>
                  <a:cubicBezTo>
                    <a:pt x="2107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3" name="Google Shape;27033;p18"/>
            <p:cNvSpPr/>
            <p:nvPr/>
          </p:nvSpPr>
          <p:spPr>
            <a:xfrm>
              <a:off x="3807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4" name="Google Shape;27034;p18"/>
            <p:cNvSpPr/>
            <p:nvPr/>
          </p:nvSpPr>
          <p:spPr>
            <a:xfrm>
              <a:off x="4825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5" name="Google Shape;27035;p18"/>
            <p:cNvSpPr/>
            <p:nvPr/>
          </p:nvSpPr>
          <p:spPr>
            <a:xfrm>
              <a:off x="5840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6" name="Google Shape;27036;p18"/>
            <p:cNvSpPr/>
            <p:nvPr/>
          </p:nvSpPr>
          <p:spPr>
            <a:xfrm>
              <a:off x="6855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7" name="Google Shape;27037;p18"/>
            <p:cNvSpPr/>
            <p:nvPr/>
          </p:nvSpPr>
          <p:spPr>
            <a:xfrm>
              <a:off x="787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8" name="Google Shape;27038;p18"/>
            <p:cNvSpPr/>
            <p:nvPr/>
          </p:nvSpPr>
          <p:spPr>
            <a:xfrm>
              <a:off x="8888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9" name="Google Shape;27039;p18"/>
            <p:cNvSpPr/>
            <p:nvPr/>
          </p:nvSpPr>
          <p:spPr>
            <a:xfrm>
              <a:off x="990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0" name="Google Shape;27040;p18"/>
            <p:cNvSpPr/>
            <p:nvPr/>
          </p:nvSpPr>
          <p:spPr>
            <a:xfrm>
              <a:off x="10918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1" name="Google Shape;27041;p18"/>
            <p:cNvSpPr/>
            <p:nvPr/>
          </p:nvSpPr>
          <p:spPr>
            <a:xfrm>
              <a:off x="11936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2" name="Google Shape;27042;p18"/>
            <p:cNvSpPr/>
            <p:nvPr/>
          </p:nvSpPr>
          <p:spPr>
            <a:xfrm>
              <a:off x="12951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3" name="Google Shape;27043;p18"/>
            <p:cNvSpPr/>
            <p:nvPr/>
          </p:nvSpPr>
          <p:spPr>
            <a:xfrm>
              <a:off x="13966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4" name="Google Shape;27044;p18"/>
            <p:cNvSpPr/>
            <p:nvPr/>
          </p:nvSpPr>
          <p:spPr>
            <a:xfrm>
              <a:off x="14984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5" name="Google Shape;27045;p18"/>
            <p:cNvSpPr/>
            <p:nvPr/>
          </p:nvSpPr>
          <p:spPr>
            <a:xfrm>
              <a:off x="15999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6" name="Google Shape;27046;p18"/>
            <p:cNvSpPr/>
            <p:nvPr/>
          </p:nvSpPr>
          <p:spPr>
            <a:xfrm>
              <a:off x="17014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7" name="Google Shape;27047;p18"/>
            <p:cNvSpPr/>
            <p:nvPr/>
          </p:nvSpPr>
          <p:spPr>
            <a:xfrm>
              <a:off x="18029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8" name="Google Shape;27048;p18"/>
            <p:cNvSpPr/>
            <p:nvPr/>
          </p:nvSpPr>
          <p:spPr>
            <a:xfrm>
              <a:off x="19044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9" name="Google Shape;27049;p18"/>
            <p:cNvSpPr/>
            <p:nvPr/>
          </p:nvSpPr>
          <p:spPr>
            <a:xfrm>
              <a:off x="20062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0" name="Google Shape;27050;p18"/>
            <p:cNvSpPr/>
            <p:nvPr/>
          </p:nvSpPr>
          <p:spPr>
            <a:xfrm>
              <a:off x="21077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1" name="Google Shape;27051;p18"/>
            <p:cNvSpPr/>
            <p:nvPr/>
          </p:nvSpPr>
          <p:spPr>
            <a:xfrm>
              <a:off x="22092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2" name="Google Shape;27052;p18"/>
            <p:cNvSpPr/>
            <p:nvPr/>
          </p:nvSpPr>
          <p:spPr>
            <a:xfrm>
              <a:off x="23110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3" name="Google Shape;27053;p18"/>
            <p:cNvSpPr/>
            <p:nvPr/>
          </p:nvSpPr>
          <p:spPr>
            <a:xfrm>
              <a:off x="24125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4" name="Google Shape;27054;p18"/>
            <p:cNvSpPr/>
            <p:nvPr/>
          </p:nvSpPr>
          <p:spPr>
            <a:xfrm>
              <a:off x="25140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5" name="Google Shape;27055;p18"/>
            <p:cNvSpPr/>
            <p:nvPr/>
          </p:nvSpPr>
          <p:spPr>
            <a:xfrm>
              <a:off x="26155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6" name="Google Shape;27056;p18"/>
            <p:cNvSpPr/>
            <p:nvPr/>
          </p:nvSpPr>
          <p:spPr>
            <a:xfrm>
              <a:off x="2717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7" name="Google Shape;27057;p18"/>
            <p:cNvSpPr/>
            <p:nvPr/>
          </p:nvSpPr>
          <p:spPr>
            <a:xfrm>
              <a:off x="28188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8" name="Google Shape;27058;p18"/>
            <p:cNvSpPr/>
            <p:nvPr/>
          </p:nvSpPr>
          <p:spPr>
            <a:xfrm>
              <a:off x="2920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9" name="Google Shape;27059;p18"/>
            <p:cNvSpPr/>
            <p:nvPr/>
          </p:nvSpPr>
          <p:spPr>
            <a:xfrm>
              <a:off x="30218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0" name="Google Shape;27060;p18"/>
            <p:cNvSpPr/>
            <p:nvPr/>
          </p:nvSpPr>
          <p:spPr>
            <a:xfrm>
              <a:off x="31236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1" name="Google Shape;27061;p18"/>
            <p:cNvSpPr/>
            <p:nvPr/>
          </p:nvSpPr>
          <p:spPr>
            <a:xfrm>
              <a:off x="32251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2" name="Google Shape;27062;p18"/>
            <p:cNvSpPr/>
            <p:nvPr/>
          </p:nvSpPr>
          <p:spPr>
            <a:xfrm>
              <a:off x="33266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3" name="Google Shape;27063;p18"/>
            <p:cNvSpPr/>
            <p:nvPr/>
          </p:nvSpPr>
          <p:spPr>
            <a:xfrm>
              <a:off x="34284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4" name="Google Shape;27064;p18"/>
            <p:cNvSpPr/>
            <p:nvPr/>
          </p:nvSpPr>
          <p:spPr>
            <a:xfrm>
              <a:off x="35299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5" name="Google Shape;27065;p18"/>
            <p:cNvSpPr/>
            <p:nvPr/>
          </p:nvSpPr>
          <p:spPr>
            <a:xfrm>
              <a:off x="36314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6" name="Google Shape;27066;p18"/>
            <p:cNvSpPr/>
            <p:nvPr/>
          </p:nvSpPr>
          <p:spPr>
            <a:xfrm>
              <a:off x="37329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7" name="Google Shape;27067;p18"/>
            <p:cNvSpPr/>
            <p:nvPr/>
          </p:nvSpPr>
          <p:spPr>
            <a:xfrm>
              <a:off x="38347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8" name="Google Shape;27068;p18"/>
            <p:cNvSpPr/>
            <p:nvPr/>
          </p:nvSpPr>
          <p:spPr>
            <a:xfrm>
              <a:off x="39362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9" name="Google Shape;27069;p18"/>
            <p:cNvSpPr/>
            <p:nvPr/>
          </p:nvSpPr>
          <p:spPr>
            <a:xfrm>
              <a:off x="40377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0" name="Google Shape;27070;p18"/>
            <p:cNvSpPr/>
            <p:nvPr/>
          </p:nvSpPr>
          <p:spPr>
            <a:xfrm>
              <a:off x="41392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1" name="Google Shape;27071;p18"/>
            <p:cNvSpPr/>
            <p:nvPr/>
          </p:nvSpPr>
          <p:spPr>
            <a:xfrm>
              <a:off x="42407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2" name="Google Shape;27072;p18"/>
            <p:cNvSpPr/>
            <p:nvPr/>
          </p:nvSpPr>
          <p:spPr>
            <a:xfrm>
              <a:off x="43425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3" name="Google Shape;27073;p18"/>
            <p:cNvSpPr/>
            <p:nvPr/>
          </p:nvSpPr>
          <p:spPr>
            <a:xfrm>
              <a:off x="44440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4" name="Google Shape;27074;p18"/>
            <p:cNvSpPr/>
            <p:nvPr/>
          </p:nvSpPr>
          <p:spPr>
            <a:xfrm>
              <a:off x="45455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5" name="Google Shape;27075;p18"/>
            <p:cNvSpPr/>
            <p:nvPr/>
          </p:nvSpPr>
          <p:spPr>
            <a:xfrm>
              <a:off x="4647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6" name="Google Shape;27076;p18"/>
            <p:cNvSpPr/>
            <p:nvPr/>
          </p:nvSpPr>
          <p:spPr>
            <a:xfrm>
              <a:off x="47488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7" name="Google Shape;27077;p18"/>
            <p:cNvSpPr/>
            <p:nvPr/>
          </p:nvSpPr>
          <p:spPr>
            <a:xfrm>
              <a:off x="4850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8" name="Google Shape;27078;p18"/>
            <p:cNvSpPr/>
            <p:nvPr/>
          </p:nvSpPr>
          <p:spPr>
            <a:xfrm>
              <a:off x="49518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9" name="Google Shape;27079;p18"/>
            <p:cNvSpPr/>
            <p:nvPr/>
          </p:nvSpPr>
          <p:spPr>
            <a:xfrm>
              <a:off x="50536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0" name="Google Shape;27080;p18"/>
            <p:cNvSpPr/>
            <p:nvPr/>
          </p:nvSpPr>
          <p:spPr>
            <a:xfrm>
              <a:off x="51551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1" name="Google Shape;27081;p18"/>
            <p:cNvSpPr/>
            <p:nvPr/>
          </p:nvSpPr>
          <p:spPr>
            <a:xfrm>
              <a:off x="52566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2" name="Google Shape;27082;p18"/>
            <p:cNvSpPr/>
            <p:nvPr/>
          </p:nvSpPr>
          <p:spPr>
            <a:xfrm>
              <a:off x="53584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3" name="Google Shape;27083;p18"/>
            <p:cNvSpPr/>
            <p:nvPr/>
          </p:nvSpPr>
          <p:spPr>
            <a:xfrm>
              <a:off x="54599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4" name="Google Shape;27084;p18"/>
            <p:cNvSpPr/>
            <p:nvPr/>
          </p:nvSpPr>
          <p:spPr>
            <a:xfrm>
              <a:off x="55614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5" name="Google Shape;27085;p18"/>
            <p:cNvSpPr/>
            <p:nvPr/>
          </p:nvSpPr>
          <p:spPr>
            <a:xfrm>
              <a:off x="56629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6" name="Google Shape;27086;p18"/>
            <p:cNvSpPr/>
            <p:nvPr/>
          </p:nvSpPr>
          <p:spPr>
            <a:xfrm>
              <a:off x="57644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7" name="Google Shape;27087;p18"/>
            <p:cNvSpPr/>
            <p:nvPr/>
          </p:nvSpPr>
          <p:spPr>
            <a:xfrm>
              <a:off x="58662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8" name="Google Shape;27088;p18"/>
            <p:cNvSpPr/>
            <p:nvPr/>
          </p:nvSpPr>
          <p:spPr>
            <a:xfrm>
              <a:off x="59677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9" name="Google Shape;27089;p18"/>
            <p:cNvSpPr/>
            <p:nvPr/>
          </p:nvSpPr>
          <p:spPr>
            <a:xfrm>
              <a:off x="60692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0" name="Google Shape;27090;p18"/>
            <p:cNvSpPr/>
            <p:nvPr/>
          </p:nvSpPr>
          <p:spPr>
            <a:xfrm>
              <a:off x="61710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1" name="Google Shape;27091;p18"/>
            <p:cNvSpPr/>
            <p:nvPr/>
          </p:nvSpPr>
          <p:spPr>
            <a:xfrm>
              <a:off x="62725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2" name="Google Shape;27092;p18"/>
            <p:cNvSpPr/>
            <p:nvPr/>
          </p:nvSpPr>
          <p:spPr>
            <a:xfrm>
              <a:off x="63740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3" name="Google Shape;27093;p18"/>
            <p:cNvSpPr/>
            <p:nvPr/>
          </p:nvSpPr>
          <p:spPr>
            <a:xfrm>
              <a:off x="64755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4" name="Google Shape;27094;p18"/>
            <p:cNvSpPr/>
            <p:nvPr/>
          </p:nvSpPr>
          <p:spPr>
            <a:xfrm>
              <a:off x="6577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5" name="Google Shape;27095;p18"/>
            <p:cNvSpPr/>
            <p:nvPr/>
          </p:nvSpPr>
          <p:spPr>
            <a:xfrm>
              <a:off x="66788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6" name="Google Shape;27096;p18"/>
            <p:cNvSpPr/>
            <p:nvPr/>
          </p:nvSpPr>
          <p:spPr>
            <a:xfrm>
              <a:off x="6780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7" name="Google Shape;27097;p18"/>
            <p:cNvSpPr/>
            <p:nvPr/>
          </p:nvSpPr>
          <p:spPr>
            <a:xfrm>
              <a:off x="68818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8" name="Google Shape;27098;p18"/>
            <p:cNvSpPr/>
            <p:nvPr/>
          </p:nvSpPr>
          <p:spPr>
            <a:xfrm>
              <a:off x="69836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9" name="Google Shape;27099;p18"/>
            <p:cNvSpPr/>
            <p:nvPr/>
          </p:nvSpPr>
          <p:spPr>
            <a:xfrm>
              <a:off x="70851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0" name="Google Shape;27100;p18"/>
            <p:cNvSpPr/>
            <p:nvPr/>
          </p:nvSpPr>
          <p:spPr>
            <a:xfrm>
              <a:off x="71866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1" name="Google Shape;27101;p18"/>
            <p:cNvSpPr/>
            <p:nvPr/>
          </p:nvSpPr>
          <p:spPr>
            <a:xfrm>
              <a:off x="72884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2" name="Google Shape;27102;p18"/>
            <p:cNvSpPr/>
            <p:nvPr/>
          </p:nvSpPr>
          <p:spPr>
            <a:xfrm>
              <a:off x="2792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8"/>
                  </a:cubicBezTo>
                  <a:cubicBezTo>
                    <a:pt x="2107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3" name="Google Shape;27103;p18"/>
            <p:cNvSpPr/>
            <p:nvPr/>
          </p:nvSpPr>
          <p:spPr>
            <a:xfrm>
              <a:off x="3807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4" name="Google Shape;27104;p18"/>
            <p:cNvSpPr/>
            <p:nvPr/>
          </p:nvSpPr>
          <p:spPr>
            <a:xfrm>
              <a:off x="4825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5" name="Google Shape;27105;p18"/>
            <p:cNvSpPr/>
            <p:nvPr/>
          </p:nvSpPr>
          <p:spPr>
            <a:xfrm>
              <a:off x="5840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6" name="Google Shape;27106;p18"/>
            <p:cNvSpPr/>
            <p:nvPr/>
          </p:nvSpPr>
          <p:spPr>
            <a:xfrm>
              <a:off x="6855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7" name="Google Shape;27107;p18"/>
            <p:cNvSpPr/>
            <p:nvPr/>
          </p:nvSpPr>
          <p:spPr>
            <a:xfrm>
              <a:off x="787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8" name="Google Shape;27108;p18"/>
            <p:cNvSpPr/>
            <p:nvPr/>
          </p:nvSpPr>
          <p:spPr>
            <a:xfrm>
              <a:off x="8888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9" name="Google Shape;27109;p18"/>
            <p:cNvSpPr/>
            <p:nvPr/>
          </p:nvSpPr>
          <p:spPr>
            <a:xfrm>
              <a:off x="990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0" name="Google Shape;27110;p18"/>
            <p:cNvSpPr/>
            <p:nvPr/>
          </p:nvSpPr>
          <p:spPr>
            <a:xfrm>
              <a:off x="10918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1" name="Google Shape;27111;p18"/>
            <p:cNvSpPr/>
            <p:nvPr/>
          </p:nvSpPr>
          <p:spPr>
            <a:xfrm>
              <a:off x="11936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2" name="Google Shape;27112;p18"/>
            <p:cNvSpPr/>
            <p:nvPr/>
          </p:nvSpPr>
          <p:spPr>
            <a:xfrm>
              <a:off x="12951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3" name="Google Shape;27113;p18"/>
            <p:cNvSpPr/>
            <p:nvPr/>
          </p:nvSpPr>
          <p:spPr>
            <a:xfrm>
              <a:off x="13966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4" name="Google Shape;27114;p18"/>
            <p:cNvSpPr/>
            <p:nvPr/>
          </p:nvSpPr>
          <p:spPr>
            <a:xfrm>
              <a:off x="14984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5" name="Google Shape;27115;p18"/>
            <p:cNvSpPr/>
            <p:nvPr/>
          </p:nvSpPr>
          <p:spPr>
            <a:xfrm>
              <a:off x="15999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6" name="Google Shape;27116;p18"/>
            <p:cNvSpPr/>
            <p:nvPr/>
          </p:nvSpPr>
          <p:spPr>
            <a:xfrm>
              <a:off x="17014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7" name="Google Shape;27117;p18"/>
            <p:cNvSpPr/>
            <p:nvPr/>
          </p:nvSpPr>
          <p:spPr>
            <a:xfrm>
              <a:off x="18029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8" name="Google Shape;27118;p18"/>
            <p:cNvSpPr/>
            <p:nvPr/>
          </p:nvSpPr>
          <p:spPr>
            <a:xfrm>
              <a:off x="19044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9" name="Google Shape;27119;p18"/>
            <p:cNvSpPr/>
            <p:nvPr/>
          </p:nvSpPr>
          <p:spPr>
            <a:xfrm>
              <a:off x="20062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0" name="Google Shape;27120;p18"/>
            <p:cNvSpPr/>
            <p:nvPr/>
          </p:nvSpPr>
          <p:spPr>
            <a:xfrm>
              <a:off x="21077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1" name="Google Shape;27121;p18"/>
            <p:cNvSpPr/>
            <p:nvPr/>
          </p:nvSpPr>
          <p:spPr>
            <a:xfrm>
              <a:off x="22092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2" name="Google Shape;27122;p18"/>
            <p:cNvSpPr/>
            <p:nvPr/>
          </p:nvSpPr>
          <p:spPr>
            <a:xfrm>
              <a:off x="23110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3" name="Google Shape;27123;p18"/>
            <p:cNvSpPr/>
            <p:nvPr/>
          </p:nvSpPr>
          <p:spPr>
            <a:xfrm>
              <a:off x="24125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4" name="Google Shape;27124;p18"/>
            <p:cNvSpPr/>
            <p:nvPr/>
          </p:nvSpPr>
          <p:spPr>
            <a:xfrm>
              <a:off x="25140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5" name="Google Shape;27125;p18"/>
            <p:cNvSpPr/>
            <p:nvPr/>
          </p:nvSpPr>
          <p:spPr>
            <a:xfrm>
              <a:off x="26155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6" name="Google Shape;27126;p18"/>
            <p:cNvSpPr/>
            <p:nvPr/>
          </p:nvSpPr>
          <p:spPr>
            <a:xfrm>
              <a:off x="2717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7" name="Google Shape;27127;p18"/>
            <p:cNvSpPr/>
            <p:nvPr/>
          </p:nvSpPr>
          <p:spPr>
            <a:xfrm>
              <a:off x="28188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8" name="Google Shape;27128;p18"/>
            <p:cNvSpPr/>
            <p:nvPr/>
          </p:nvSpPr>
          <p:spPr>
            <a:xfrm>
              <a:off x="2920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9" name="Google Shape;27129;p18"/>
            <p:cNvSpPr/>
            <p:nvPr/>
          </p:nvSpPr>
          <p:spPr>
            <a:xfrm>
              <a:off x="30218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0" name="Google Shape;27130;p18"/>
            <p:cNvSpPr/>
            <p:nvPr/>
          </p:nvSpPr>
          <p:spPr>
            <a:xfrm>
              <a:off x="31236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1" name="Google Shape;27131;p18"/>
            <p:cNvSpPr/>
            <p:nvPr/>
          </p:nvSpPr>
          <p:spPr>
            <a:xfrm>
              <a:off x="32251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2" name="Google Shape;27132;p18"/>
            <p:cNvSpPr/>
            <p:nvPr/>
          </p:nvSpPr>
          <p:spPr>
            <a:xfrm>
              <a:off x="33266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3" name="Google Shape;27133;p18"/>
            <p:cNvSpPr/>
            <p:nvPr/>
          </p:nvSpPr>
          <p:spPr>
            <a:xfrm>
              <a:off x="34284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4" name="Google Shape;27134;p18"/>
            <p:cNvSpPr/>
            <p:nvPr/>
          </p:nvSpPr>
          <p:spPr>
            <a:xfrm>
              <a:off x="35299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5" name="Google Shape;27135;p18"/>
            <p:cNvSpPr/>
            <p:nvPr/>
          </p:nvSpPr>
          <p:spPr>
            <a:xfrm>
              <a:off x="36314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6" name="Google Shape;27136;p18"/>
            <p:cNvSpPr/>
            <p:nvPr/>
          </p:nvSpPr>
          <p:spPr>
            <a:xfrm>
              <a:off x="37329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7" name="Google Shape;27137;p18"/>
            <p:cNvSpPr/>
            <p:nvPr/>
          </p:nvSpPr>
          <p:spPr>
            <a:xfrm>
              <a:off x="38347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8" name="Google Shape;27138;p18"/>
            <p:cNvSpPr/>
            <p:nvPr/>
          </p:nvSpPr>
          <p:spPr>
            <a:xfrm>
              <a:off x="39362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9" name="Google Shape;27139;p18"/>
            <p:cNvSpPr/>
            <p:nvPr/>
          </p:nvSpPr>
          <p:spPr>
            <a:xfrm>
              <a:off x="40377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0" name="Google Shape;27140;p18"/>
            <p:cNvSpPr/>
            <p:nvPr/>
          </p:nvSpPr>
          <p:spPr>
            <a:xfrm>
              <a:off x="41392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1" name="Google Shape;27141;p18"/>
            <p:cNvSpPr/>
            <p:nvPr/>
          </p:nvSpPr>
          <p:spPr>
            <a:xfrm>
              <a:off x="42407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2" name="Google Shape;27142;p18"/>
            <p:cNvSpPr/>
            <p:nvPr/>
          </p:nvSpPr>
          <p:spPr>
            <a:xfrm>
              <a:off x="43425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3" name="Google Shape;27143;p18"/>
            <p:cNvSpPr/>
            <p:nvPr/>
          </p:nvSpPr>
          <p:spPr>
            <a:xfrm>
              <a:off x="44440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4" name="Google Shape;27144;p18"/>
            <p:cNvSpPr/>
            <p:nvPr/>
          </p:nvSpPr>
          <p:spPr>
            <a:xfrm>
              <a:off x="45455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5" name="Google Shape;27145;p18"/>
            <p:cNvSpPr/>
            <p:nvPr/>
          </p:nvSpPr>
          <p:spPr>
            <a:xfrm>
              <a:off x="4647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6" name="Google Shape;27146;p18"/>
            <p:cNvSpPr/>
            <p:nvPr/>
          </p:nvSpPr>
          <p:spPr>
            <a:xfrm>
              <a:off x="47488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7" name="Google Shape;27147;p18"/>
            <p:cNvSpPr/>
            <p:nvPr/>
          </p:nvSpPr>
          <p:spPr>
            <a:xfrm>
              <a:off x="4850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8" name="Google Shape;27148;p18"/>
            <p:cNvSpPr/>
            <p:nvPr/>
          </p:nvSpPr>
          <p:spPr>
            <a:xfrm>
              <a:off x="49518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9" name="Google Shape;27149;p18"/>
            <p:cNvSpPr/>
            <p:nvPr/>
          </p:nvSpPr>
          <p:spPr>
            <a:xfrm>
              <a:off x="50536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0" name="Google Shape;27150;p18"/>
            <p:cNvSpPr/>
            <p:nvPr/>
          </p:nvSpPr>
          <p:spPr>
            <a:xfrm>
              <a:off x="51551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1" name="Google Shape;27151;p18"/>
            <p:cNvSpPr/>
            <p:nvPr/>
          </p:nvSpPr>
          <p:spPr>
            <a:xfrm>
              <a:off x="52566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2" name="Google Shape;27152;p18"/>
            <p:cNvSpPr/>
            <p:nvPr/>
          </p:nvSpPr>
          <p:spPr>
            <a:xfrm>
              <a:off x="53584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3" name="Google Shape;27153;p18"/>
            <p:cNvSpPr/>
            <p:nvPr/>
          </p:nvSpPr>
          <p:spPr>
            <a:xfrm>
              <a:off x="54599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4" name="Google Shape;27154;p18"/>
            <p:cNvSpPr/>
            <p:nvPr/>
          </p:nvSpPr>
          <p:spPr>
            <a:xfrm>
              <a:off x="55614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5" name="Google Shape;27155;p18"/>
            <p:cNvSpPr/>
            <p:nvPr/>
          </p:nvSpPr>
          <p:spPr>
            <a:xfrm>
              <a:off x="56629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6" name="Google Shape;27156;p18"/>
            <p:cNvSpPr/>
            <p:nvPr/>
          </p:nvSpPr>
          <p:spPr>
            <a:xfrm>
              <a:off x="57644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7" name="Google Shape;27157;p18"/>
            <p:cNvSpPr/>
            <p:nvPr/>
          </p:nvSpPr>
          <p:spPr>
            <a:xfrm>
              <a:off x="58662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8" name="Google Shape;27158;p18"/>
            <p:cNvSpPr/>
            <p:nvPr/>
          </p:nvSpPr>
          <p:spPr>
            <a:xfrm>
              <a:off x="59677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9" name="Google Shape;27159;p18"/>
            <p:cNvSpPr/>
            <p:nvPr/>
          </p:nvSpPr>
          <p:spPr>
            <a:xfrm>
              <a:off x="60692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0" name="Google Shape;27160;p18"/>
            <p:cNvSpPr/>
            <p:nvPr/>
          </p:nvSpPr>
          <p:spPr>
            <a:xfrm>
              <a:off x="61710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1" name="Google Shape;27161;p18"/>
            <p:cNvSpPr/>
            <p:nvPr/>
          </p:nvSpPr>
          <p:spPr>
            <a:xfrm>
              <a:off x="62725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2" name="Google Shape;27162;p18"/>
            <p:cNvSpPr/>
            <p:nvPr/>
          </p:nvSpPr>
          <p:spPr>
            <a:xfrm>
              <a:off x="63740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3" name="Google Shape;27163;p18"/>
            <p:cNvSpPr/>
            <p:nvPr/>
          </p:nvSpPr>
          <p:spPr>
            <a:xfrm>
              <a:off x="64755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4" name="Google Shape;27164;p18"/>
            <p:cNvSpPr/>
            <p:nvPr/>
          </p:nvSpPr>
          <p:spPr>
            <a:xfrm>
              <a:off x="6577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5" name="Google Shape;27165;p18"/>
            <p:cNvSpPr/>
            <p:nvPr/>
          </p:nvSpPr>
          <p:spPr>
            <a:xfrm>
              <a:off x="66788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6" name="Google Shape;27166;p18"/>
            <p:cNvSpPr/>
            <p:nvPr/>
          </p:nvSpPr>
          <p:spPr>
            <a:xfrm>
              <a:off x="6780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7" name="Google Shape;27167;p18"/>
            <p:cNvSpPr/>
            <p:nvPr/>
          </p:nvSpPr>
          <p:spPr>
            <a:xfrm>
              <a:off x="68818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1"/>
                  </a:moveTo>
                  <a:cubicBezTo>
                    <a:pt x="477" y="1"/>
                    <a:pt x="1" y="465"/>
                    <a:pt x="1" y="1048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8" name="Google Shape;27168;p18"/>
            <p:cNvSpPr/>
            <p:nvPr/>
          </p:nvSpPr>
          <p:spPr>
            <a:xfrm>
              <a:off x="69836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9" name="Google Shape;27169;p18"/>
            <p:cNvSpPr/>
            <p:nvPr/>
          </p:nvSpPr>
          <p:spPr>
            <a:xfrm>
              <a:off x="70851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0" name="Google Shape;27170;p18"/>
            <p:cNvSpPr/>
            <p:nvPr/>
          </p:nvSpPr>
          <p:spPr>
            <a:xfrm>
              <a:off x="71866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1" y="465"/>
                    <a:pt x="1" y="1048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1" name="Google Shape;27171;p18"/>
            <p:cNvSpPr/>
            <p:nvPr/>
          </p:nvSpPr>
          <p:spPr>
            <a:xfrm>
              <a:off x="72884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2" name="Google Shape;27172;p18"/>
            <p:cNvSpPr/>
            <p:nvPr/>
          </p:nvSpPr>
          <p:spPr>
            <a:xfrm>
              <a:off x="2792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8"/>
                  </a:cubicBezTo>
                  <a:cubicBezTo>
                    <a:pt x="2107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3" name="Google Shape;27173;p18"/>
            <p:cNvSpPr/>
            <p:nvPr/>
          </p:nvSpPr>
          <p:spPr>
            <a:xfrm>
              <a:off x="3807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4" name="Google Shape;27174;p18"/>
            <p:cNvSpPr/>
            <p:nvPr/>
          </p:nvSpPr>
          <p:spPr>
            <a:xfrm>
              <a:off x="4825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5" name="Google Shape;27175;p18"/>
            <p:cNvSpPr/>
            <p:nvPr/>
          </p:nvSpPr>
          <p:spPr>
            <a:xfrm>
              <a:off x="5840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6" name="Google Shape;27176;p18"/>
            <p:cNvSpPr/>
            <p:nvPr/>
          </p:nvSpPr>
          <p:spPr>
            <a:xfrm>
              <a:off x="6855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7" name="Google Shape;27177;p18"/>
            <p:cNvSpPr/>
            <p:nvPr/>
          </p:nvSpPr>
          <p:spPr>
            <a:xfrm>
              <a:off x="787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8" name="Google Shape;27178;p18"/>
            <p:cNvSpPr/>
            <p:nvPr/>
          </p:nvSpPr>
          <p:spPr>
            <a:xfrm>
              <a:off x="8888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9" name="Google Shape;27179;p18"/>
            <p:cNvSpPr/>
            <p:nvPr/>
          </p:nvSpPr>
          <p:spPr>
            <a:xfrm>
              <a:off x="990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0" name="Google Shape;27180;p18"/>
            <p:cNvSpPr/>
            <p:nvPr/>
          </p:nvSpPr>
          <p:spPr>
            <a:xfrm>
              <a:off x="10918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1" name="Google Shape;27181;p18"/>
            <p:cNvSpPr/>
            <p:nvPr/>
          </p:nvSpPr>
          <p:spPr>
            <a:xfrm>
              <a:off x="11936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2" name="Google Shape;27182;p18"/>
            <p:cNvSpPr/>
            <p:nvPr/>
          </p:nvSpPr>
          <p:spPr>
            <a:xfrm>
              <a:off x="12951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3" name="Google Shape;27183;p18"/>
            <p:cNvSpPr/>
            <p:nvPr/>
          </p:nvSpPr>
          <p:spPr>
            <a:xfrm>
              <a:off x="13966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4" name="Google Shape;27184;p18"/>
            <p:cNvSpPr/>
            <p:nvPr/>
          </p:nvSpPr>
          <p:spPr>
            <a:xfrm>
              <a:off x="14984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5" name="Google Shape;27185;p18"/>
            <p:cNvSpPr/>
            <p:nvPr/>
          </p:nvSpPr>
          <p:spPr>
            <a:xfrm>
              <a:off x="15999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6" name="Google Shape;27186;p18"/>
            <p:cNvSpPr/>
            <p:nvPr/>
          </p:nvSpPr>
          <p:spPr>
            <a:xfrm>
              <a:off x="17014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7" name="Google Shape;27187;p18"/>
            <p:cNvSpPr/>
            <p:nvPr/>
          </p:nvSpPr>
          <p:spPr>
            <a:xfrm>
              <a:off x="18029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8" name="Google Shape;27188;p18"/>
            <p:cNvSpPr/>
            <p:nvPr/>
          </p:nvSpPr>
          <p:spPr>
            <a:xfrm>
              <a:off x="19044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9" name="Google Shape;27189;p18"/>
            <p:cNvSpPr/>
            <p:nvPr/>
          </p:nvSpPr>
          <p:spPr>
            <a:xfrm>
              <a:off x="20062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0" name="Google Shape;27190;p18"/>
            <p:cNvSpPr/>
            <p:nvPr/>
          </p:nvSpPr>
          <p:spPr>
            <a:xfrm>
              <a:off x="21077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1" name="Google Shape;27191;p18"/>
            <p:cNvSpPr/>
            <p:nvPr/>
          </p:nvSpPr>
          <p:spPr>
            <a:xfrm>
              <a:off x="22092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2" name="Google Shape;27192;p18"/>
            <p:cNvSpPr/>
            <p:nvPr/>
          </p:nvSpPr>
          <p:spPr>
            <a:xfrm>
              <a:off x="23110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3" name="Google Shape;27193;p18"/>
            <p:cNvSpPr/>
            <p:nvPr/>
          </p:nvSpPr>
          <p:spPr>
            <a:xfrm>
              <a:off x="24125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4" name="Google Shape;27194;p18"/>
            <p:cNvSpPr/>
            <p:nvPr/>
          </p:nvSpPr>
          <p:spPr>
            <a:xfrm>
              <a:off x="25140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5" name="Google Shape;27195;p18"/>
            <p:cNvSpPr/>
            <p:nvPr/>
          </p:nvSpPr>
          <p:spPr>
            <a:xfrm>
              <a:off x="26155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6" name="Google Shape;27196;p18"/>
            <p:cNvSpPr/>
            <p:nvPr/>
          </p:nvSpPr>
          <p:spPr>
            <a:xfrm>
              <a:off x="2717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7" name="Google Shape;27197;p18"/>
            <p:cNvSpPr/>
            <p:nvPr/>
          </p:nvSpPr>
          <p:spPr>
            <a:xfrm>
              <a:off x="28188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8" name="Google Shape;27198;p18"/>
            <p:cNvSpPr/>
            <p:nvPr/>
          </p:nvSpPr>
          <p:spPr>
            <a:xfrm>
              <a:off x="2920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9" name="Google Shape;27199;p18"/>
            <p:cNvSpPr/>
            <p:nvPr/>
          </p:nvSpPr>
          <p:spPr>
            <a:xfrm>
              <a:off x="30218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0" name="Google Shape;27200;p18"/>
            <p:cNvSpPr/>
            <p:nvPr/>
          </p:nvSpPr>
          <p:spPr>
            <a:xfrm>
              <a:off x="31236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1" name="Google Shape;27201;p18"/>
            <p:cNvSpPr/>
            <p:nvPr/>
          </p:nvSpPr>
          <p:spPr>
            <a:xfrm>
              <a:off x="32251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2" name="Google Shape;27202;p18"/>
            <p:cNvSpPr/>
            <p:nvPr/>
          </p:nvSpPr>
          <p:spPr>
            <a:xfrm>
              <a:off x="33266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3" name="Google Shape;27203;p18"/>
            <p:cNvSpPr/>
            <p:nvPr/>
          </p:nvSpPr>
          <p:spPr>
            <a:xfrm>
              <a:off x="34284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4" name="Google Shape;27204;p18"/>
            <p:cNvSpPr/>
            <p:nvPr/>
          </p:nvSpPr>
          <p:spPr>
            <a:xfrm>
              <a:off x="35299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5" name="Google Shape;27205;p18"/>
            <p:cNvSpPr/>
            <p:nvPr/>
          </p:nvSpPr>
          <p:spPr>
            <a:xfrm>
              <a:off x="36314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6" name="Google Shape;27206;p18"/>
            <p:cNvSpPr/>
            <p:nvPr/>
          </p:nvSpPr>
          <p:spPr>
            <a:xfrm>
              <a:off x="37329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7" name="Google Shape;27207;p18"/>
            <p:cNvSpPr/>
            <p:nvPr/>
          </p:nvSpPr>
          <p:spPr>
            <a:xfrm>
              <a:off x="38347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8" name="Google Shape;27208;p18"/>
            <p:cNvSpPr/>
            <p:nvPr/>
          </p:nvSpPr>
          <p:spPr>
            <a:xfrm>
              <a:off x="39362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9" name="Google Shape;27209;p18"/>
            <p:cNvSpPr/>
            <p:nvPr/>
          </p:nvSpPr>
          <p:spPr>
            <a:xfrm>
              <a:off x="40377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0" name="Google Shape;27210;p18"/>
            <p:cNvSpPr/>
            <p:nvPr/>
          </p:nvSpPr>
          <p:spPr>
            <a:xfrm>
              <a:off x="41392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1" name="Google Shape;27211;p18"/>
            <p:cNvSpPr/>
            <p:nvPr/>
          </p:nvSpPr>
          <p:spPr>
            <a:xfrm>
              <a:off x="42407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2" name="Google Shape;27212;p18"/>
            <p:cNvSpPr/>
            <p:nvPr/>
          </p:nvSpPr>
          <p:spPr>
            <a:xfrm>
              <a:off x="43425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3" name="Google Shape;27213;p18"/>
            <p:cNvSpPr/>
            <p:nvPr/>
          </p:nvSpPr>
          <p:spPr>
            <a:xfrm>
              <a:off x="44440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4" name="Google Shape;27214;p18"/>
            <p:cNvSpPr/>
            <p:nvPr/>
          </p:nvSpPr>
          <p:spPr>
            <a:xfrm>
              <a:off x="45455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5" name="Google Shape;27215;p18"/>
            <p:cNvSpPr/>
            <p:nvPr/>
          </p:nvSpPr>
          <p:spPr>
            <a:xfrm>
              <a:off x="4647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6" name="Google Shape;27216;p18"/>
            <p:cNvSpPr/>
            <p:nvPr/>
          </p:nvSpPr>
          <p:spPr>
            <a:xfrm>
              <a:off x="47488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7" name="Google Shape;27217;p18"/>
            <p:cNvSpPr/>
            <p:nvPr/>
          </p:nvSpPr>
          <p:spPr>
            <a:xfrm>
              <a:off x="4850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8" name="Google Shape;27218;p18"/>
            <p:cNvSpPr/>
            <p:nvPr/>
          </p:nvSpPr>
          <p:spPr>
            <a:xfrm>
              <a:off x="49518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9" name="Google Shape;27219;p18"/>
            <p:cNvSpPr/>
            <p:nvPr/>
          </p:nvSpPr>
          <p:spPr>
            <a:xfrm>
              <a:off x="50536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0" name="Google Shape;27220;p18"/>
            <p:cNvSpPr/>
            <p:nvPr/>
          </p:nvSpPr>
          <p:spPr>
            <a:xfrm>
              <a:off x="51551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1" name="Google Shape;27221;p18"/>
            <p:cNvSpPr/>
            <p:nvPr/>
          </p:nvSpPr>
          <p:spPr>
            <a:xfrm>
              <a:off x="52566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2" name="Google Shape;27222;p18"/>
            <p:cNvSpPr/>
            <p:nvPr/>
          </p:nvSpPr>
          <p:spPr>
            <a:xfrm>
              <a:off x="53584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3" name="Google Shape;27223;p18"/>
            <p:cNvSpPr/>
            <p:nvPr/>
          </p:nvSpPr>
          <p:spPr>
            <a:xfrm>
              <a:off x="54599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4" name="Google Shape;27224;p18"/>
            <p:cNvSpPr/>
            <p:nvPr/>
          </p:nvSpPr>
          <p:spPr>
            <a:xfrm>
              <a:off x="55614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5" name="Google Shape;27225;p18"/>
            <p:cNvSpPr/>
            <p:nvPr/>
          </p:nvSpPr>
          <p:spPr>
            <a:xfrm>
              <a:off x="56629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6" name="Google Shape;27226;p18"/>
            <p:cNvSpPr/>
            <p:nvPr/>
          </p:nvSpPr>
          <p:spPr>
            <a:xfrm>
              <a:off x="57644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7" name="Google Shape;27227;p18"/>
            <p:cNvSpPr/>
            <p:nvPr/>
          </p:nvSpPr>
          <p:spPr>
            <a:xfrm>
              <a:off x="58662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8" name="Google Shape;27228;p18"/>
            <p:cNvSpPr/>
            <p:nvPr/>
          </p:nvSpPr>
          <p:spPr>
            <a:xfrm>
              <a:off x="59677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9" name="Google Shape;27229;p18"/>
            <p:cNvSpPr/>
            <p:nvPr/>
          </p:nvSpPr>
          <p:spPr>
            <a:xfrm>
              <a:off x="60692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0" name="Google Shape;27230;p18"/>
            <p:cNvSpPr/>
            <p:nvPr/>
          </p:nvSpPr>
          <p:spPr>
            <a:xfrm>
              <a:off x="61710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1" name="Google Shape;27231;p18"/>
            <p:cNvSpPr/>
            <p:nvPr/>
          </p:nvSpPr>
          <p:spPr>
            <a:xfrm>
              <a:off x="62725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2" name="Google Shape;27232;p18"/>
            <p:cNvSpPr/>
            <p:nvPr/>
          </p:nvSpPr>
          <p:spPr>
            <a:xfrm>
              <a:off x="63740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3" name="Google Shape;27233;p18"/>
            <p:cNvSpPr/>
            <p:nvPr/>
          </p:nvSpPr>
          <p:spPr>
            <a:xfrm>
              <a:off x="64755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4" name="Google Shape;27234;p18"/>
            <p:cNvSpPr/>
            <p:nvPr/>
          </p:nvSpPr>
          <p:spPr>
            <a:xfrm>
              <a:off x="6577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5" name="Google Shape;27235;p18"/>
            <p:cNvSpPr/>
            <p:nvPr/>
          </p:nvSpPr>
          <p:spPr>
            <a:xfrm>
              <a:off x="66788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6" name="Google Shape;27236;p18"/>
            <p:cNvSpPr/>
            <p:nvPr/>
          </p:nvSpPr>
          <p:spPr>
            <a:xfrm>
              <a:off x="6780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7" name="Google Shape;27237;p18"/>
            <p:cNvSpPr/>
            <p:nvPr/>
          </p:nvSpPr>
          <p:spPr>
            <a:xfrm>
              <a:off x="68818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1" y="465"/>
                    <a:pt x="1" y="1048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8" name="Google Shape;27238;p18"/>
            <p:cNvSpPr/>
            <p:nvPr/>
          </p:nvSpPr>
          <p:spPr>
            <a:xfrm>
              <a:off x="69836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9" name="Google Shape;27239;p18"/>
            <p:cNvSpPr/>
            <p:nvPr/>
          </p:nvSpPr>
          <p:spPr>
            <a:xfrm>
              <a:off x="70851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0" name="Google Shape;27240;p18"/>
            <p:cNvSpPr/>
            <p:nvPr/>
          </p:nvSpPr>
          <p:spPr>
            <a:xfrm>
              <a:off x="71866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1" y="465"/>
                    <a:pt x="1" y="1048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1" name="Google Shape;27241;p18"/>
            <p:cNvSpPr/>
            <p:nvPr/>
          </p:nvSpPr>
          <p:spPr>
            <a:xfrm>
              <a:off x="72884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2" name="Google Shape;27242;p18"/>
            <p:cNvSpPr/>
            <p:nvPr/>
          </p:nvSpPr>
          <p:spPr>
            <a:xfrm>
              <a:off x="2792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9"/>
                  </a:cubicBezTo>
                  <a:cubicBezTo>
                    <a:pt x="2107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3" name="Google Shape;27243;p18"/>
            <p:cNvSpPr/>
            <p:nvPr/>
          </p:nvSpPr>
          <p:spPr>
            <a:xfrm>
              <a:off x="3807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4" name="Google Shape;27244;p18"/>
            <p:cNvSpPr/>
            <p:nvPr/>
          </p:nvSpPr>
          <p:spPr>
            <a:xfrm>
              <a:off x="4825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5" name="Google Shape;27245;p18"/>
            <p:cNvSpPr/>
            <p:nvPr/>
          </p:nvSpPr>
          <p:spPr>
            <a:xfrm>
              <a:off x="5840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6" name="Google Shape;27246;p18"/>
            <p:cNvSpPr/>
            <p:nvPr/>
          </p:nvSpPr>
          <p:spPr>
            <a:xfrm>
              <a:off x="6855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7" name="Google Shape;27247;p18"/>
            <p:cNvSpPr/>
            <p:nvPr/>
          </p:nvSpPr>
          <p:spPr>
            <a:xfrm>
              <a:off x="787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8" name="Google Shape;27248;p18"/>
            <p:cNvSpPr/>
            <p:nvPr/>
          </p:nvSpPr>
          <p:spPr>
            <a:xfrm>
              <a:off x="8888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9" name="Google Shape;27249;p18"/>
            <p:cNvSpPr/>
            <p:nvPr/>
          </p:nvSpPr>
          <p:spPr>
            <a:xfrm>
              <a:off x="990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0" name="Google Shape;27250;p18"/>
            <p:cNvSpPr/>
            <p:nvPr/>
          </p:nvSpPr>
          <p:spPr>
            <a:xfrm>
              <a:off x="10918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1" name="Google Shape;27251;p18"/>
            <p:cNvSpPr/>
            <p:nvPr/>
          </p:nvSpPr>
          <p:spPr>
            <a:xfrm>
              <a:off x="11936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2" name="Google Shape;27252;p18"/>
            <p:cNvSpPr/>
            <p:nvPr/>
          </p:nvSpPr>
          <p:spPr>
            <a:xfrm>
              <a:off x="12951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3" name="Google Shape;27253;p18"/>
            <p:cNvSpPr/>
            <p:nvPr/>
          </p:nvSpPr>
          <p:spPr>
            <a:xfrm>
              <a:off x="13966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4" name="Google Shape;27254;p18"/>
            <p:cNvSpPr/>
            <p:nvPr/>
          </p:nvSpPr>
          <p:spPr>
            <a:xfrm>
              <a:off x="14984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5" name="Google Shape;27255;p18"/>
            <p:cNvSpPr/>
            <p:nvPr/>
          </p:nvSpPr>
          <p:spPr>
            <a:xfrm>
              <a:off x="15999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6" name="Google Shape;27256;p18"/>
            <p:cNvSpPr/>
            <p:nvPr/>
          </p:nvSpPr>
          <p:spPr>
            <a:xfrm>
              <a:off x="17014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7" name="Google Shape;27257;p18"/>
            <p:cNvSpPr/>
            <p:nvPr/>
          </p:nvSpPr>
          <p:spPr>
            <a:xfrm>
              <a:off x="18029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8" name="Google Shape;27258;p18"/>
            <p:cNvSpPr/>
            <p:nvPr/>
          </p:nvSpPr>
          <p:spPr>
            <a:xfrm>
              <a:off x="19044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9" name="Google Shape;27259;p18"/>
            <p:cNvSpPr/>
            <p:nvPr/>
          </p:nvSpPr>
          <p:spPr>
            <a:xfrm>
              <a:off x="20062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0" name="Google Shape;27260;p18"/>
            <p:cNvSpPr/>
            <p:nvPr/>
          </p:nvSpPr>
          <p:spPr>
            <a:xfrm>
              <a:off x="21077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1" name="Google Shape;27261;p18"/>
            <p:cNvSpPr/>
            <p:nvPr/>
          </p:nvSpPr>
          <p:spPr>
            <a:xfrm>
              <a:off x="22092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2" name="Google Shape;27262;p18"/>
            <p:cNvSpPr/>
            <p:nvPr/>
          </p:nvSpPr>
          <p:spPr>
            <a:xfrm>
              <a:off x="23110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3" name="Google Shape;27263;p18"/>
            <p:cNvSpPr/>
            <p:nvPr/>
          </p:nvSpPr>
          <p:spPr>
            <a:xfrm>
              <a:off x="24125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4" name="Google Shape;27264;p18"/>
            <p:cNvSpPr/>
            <p:nvPr/>
          </p:nvSpPr>
          <p:spPr>
            <a:xfrm>
              <a:off x="25140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5" name="Google Shape;27265;p18"/>
            <p:cNvSpPr/>
            <p:nvPr/>
          </p:nvSpPr>
          <p:spPr>
            <a:xfrm>
              <a:off x="26155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6" name="Google Shape;27266;p18"/>
            <p:cNvSpPr/>
            <p:nvPr/>
          </p:nvSpPr>
          <p:spPr>
            <a:xfrm>
              <a:off x="2717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7" name="Google Shape;27267;p18"/>
            <p:cNvSpPr/>
            <p:nvPr/>
          </p:nvSpPr>
          <p:spPr>
            <a:xfrm>
              <a:off x="28188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8" name="Google Shape;27268;p18"/>
            <p:cNvSpPr/>
            <p:nvPr/>
          </p:nvSpPr>
          <p:spPr>
            <a:xfrm>
              <a:off x="2920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9" name="Google Shape;27269;p18"/>
            <p:cNvSpPr/>
            <p:nvPr/>
          </p:nvSpPr>
          <p:spPr>
            <a:xfrm>
              <a:off x="30218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0" name="Google Shape;27270;p18"/>
            <p:cNvSpPr/>
            <p:nvPr/>
          </p:nvSpPr>
          <p:spPr>
            <a:xfrm>
              <a:off x="31236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1" name="Google Shape;27271;p18"/>
            <p:cNvSpPr/>
            <p:nvPr/>
          </p:nvSpPr>
          <p:spPr>
            <a:xfrm>
              <a:off x="32251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2" name="Google Shape;27272;p18"/>
            <p:cNvSpPr/>
            <p:nvPr/>
          </p:nvSpPr>
          <p:spPr>
            <a:xfrm>
              <a:off x="33266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3" name="Google Shape;27273;p18"/>
            <p:cNvSpPr/>
            <p:nvPr/>
          </p:nvSpPr>
          <p:spPr>
            <a:xfrm>
              <a:off x="34284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4" name="Google Shape;27274;p18"/>
            <p:cNvSpPr/>
            <p:nvPr/>
          </p:nvSpPr>
          <p:spPr>
            <a:xfrm>
              <a:off x="35299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5" name="Google Shape;27275;p18"/>
            <p:cNvSpPr/>
            <p:nvPr/>
          </p:nvSpPr>
          <p:spPr>
            <a:xfrm>
              <a:off x="36314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6" name="Google Shape;27276;p18"/>
            <p:cNvSpPr/>
            <p:nvPr/>
          </p:nvSpPr>
          <p:spPr>
            <a:xfrm>
              <a:off x="37329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7" name="Google Shape;27277;p18"/>
            <p:cNvSpPr/>
            <p:nvPr/>
          </p:nvSpPr>
          <p:spPr>
            <a:xfrm>
              <a:off x="38347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8" name="Google Shape;27278;p18"/>
            <p:cNvSpPr/>
            <p:nvPr/>
          </p:nvSpPr>
          <p:spPr>
            <a:xfrm>
              <a:off x="39362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9" name="Google Shape;27279;p18"/>
            <p:cNvSpPr/>
            <p:nvPr/>
          </p:nvSpPr>
          <p:spPr>
            <a:xfrm>
              <a:off x="40377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0" name="Google Shape;27280;p18"/>
            <p:cNvSpPr/>
            <p:nvPr/>
          </p:nvSpPr>
          <p:spPr>
            <a:xfrm>
              <a:off x="41392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1" name="Google Shape;27281;p18"/>
            <p:cNvSpPr/>
            <p:nvPr/>
          </p:nvSpPr>
          <p:spPr>
            <a:xfrm>
              <a:off x="42407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2" name="Google Shape;27282;p18"/>
            <p:cNvSpPr/>
            <p:nvPr/>
          </p:nvSpPr>
          <p:spPr>
            <a:xfrm>
              <a:off x="43425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3" name="Google Shape;27283;p18"/>
            <p:cNvSpPr/>
            <p:nvPr/>
          </p:nvSpPr>
          <p:spPr>
            <a:xfrm>
              <a:off x="44440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4" name="Google Shape;27284;p18"/>
            <p:cNvSpPr/>
            <p:nvPr/>
          </p:nvSpPr>
          <p:spPr>
            <a:xfrm>
              <a:off x="45455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5" name="Google Shape;27285;p18"/>
            <p:cNvSpPr/>
            <p:nvPr/>
          </p:nvSpPr>
          <p:spPr>
            <a:xfrm>
              <a:off x="4647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6" name="Google Shape;27286;p18"/>
            <p:cNvSpPr/>
            <p:nvPr/>
          </p:nvSpPr>
          <p:spPr>
            <a:xfrm>
              <a:off x="47488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7" name="Google Shape;27287;p18"/>
            <p:cNvSpPr/>
            <p:nvPr/>
          </p:nvSpPr>
          <p:spPr>
            <a:xfrm>
              <a:off x="4850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8" name="Google Shape;27288;p18"/>
            <p:cNvSpPr/>
            <p:nvPr/>
          </p:nvSpPr>
          <p:spPr>
            <a:xfrm>
              <a:off x="49518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9" name="Google Shape;27289;p18"/>
            <p:cNvSpPr/>
            <p:nvPr/>
          </p:nvSpPr>
          <p:spPr>
            <a:xfrm>
              <a:off x="50536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0" name="Google Shape;27290;p18"/>
            <p:cNvSpPr/>
            <p:nvPr/>
          </p:nvSpPr>
          <p:spPr>
            <a:xfrm>
              <a:off x="51551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1" name="Google Shape;27291;p18"/>
            <p:cNvSpPr/>
            <p:nvPr/>
          </p:nvSpPr>
          <p:spPr>
            <a:xfrm>
              <a:off x="52566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2" name="Google Shape;27292;p18"/>
            <p:cNvSpPr/>
            <p:nvPr/>
          </p:nvSpPr>
          <p:spPr>
            <a:xfrm>
              <a:off x="53584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3" name="Google Shape;27293;p18"/>
            <p:cNvSpPr/>
            <p:nvPr/>
          </p:nvSpPr>
          <p:spPr>
            <a:xfrm>
              <a:off x="54599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4" name="Google Shape;27294;p18"/>
            <p:cNvSpPr/>
            <p:nvPr/>
          </p:nvSpPr>
          <p:spPr>
            <a:xfrm>
              <a:off x="55614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5" name="Google Shape;27295;p18"/>
            <p:cNvSpPr/>
            <p:nvPr/>
          </p:nvSpPr>
          <p:spPr>
            <a:xfrm>
              <a:off x="56629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6" name="Google Shape;27296;p18"/>
            <p:cNvSpPr/>
            <p:nvPr/>
          </p:nvSpPr>
          <p:spPr>
            <a:xfrm>
              <a:off x="57644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7" name="Google Shape;27297;p18"/>
            <p:cNvSpPr/>
            <p:nvPr/>
          </p:nvSpPr>
          <p:spPr>
            <a:xfrm>
              <a:off x="58662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8" name="Google Shape;27298;p18"/>
            <p:cNvSpPr/>
            <p:nvPr/>
          </p:nvSpPr>
          <p:spPr>
            <a:xfrm>
              <a:off x="59677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9" name="Google Shape;27299;p18"/>
            <p:cNvSpPr/>
            <p:nvPr/>
          </p:nvSpPr>
          <p:spPr>
            <a:xfrm>
              <a:off x="60692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0" name="Google Shape;27300;p18"/>
            <p:cNvSpPr/>
            <p:nvPr/>
          </p:nvSpPr>
          <p:spPr>
            <a:xfrm>
              <a:off x="61710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1" name="Google Shape;27301;p18"/>
            <p:cNvSpPr/>
            <p:nvPr/>
          </p:nvSpPr>
          <p:spPr>
            <a:xfrm>
              <a:off x="62725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2" name="Google Shape;27302;p18"/>
            <p:cNvSpPr/>
            <p:nvPr/>
          </p:nvSpPr>
          <p:spPr>
            <a:xfrm>
              <a:off x="63740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3" name="Google Shape;27303;p18"/>
            <p:cNvSpPr/>
            <p:nvPr/>
          </p:nvSpPr>
          <p:spPr>
            <a:xfrm>
              <a:off x="64755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4" name="Google Shape;27304;p18"/>
            <p:cNvSpPr/>
            <p:nvPr/>
          </p:nvSpPr>
          <p:spPr>
            <a:xfrm>
              <a:off x="6577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5" name="Google Shape;27305;p18"/>
            <p:cNvSpPr/>
            <p:nvPr/>
          </p:nvSpPr>
          <p:spPr>
            <a:xfrm>
              <a:off x="66788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6" name="Google Shape;27306;p18"/>
            <p:cNvSpPr/>
            <p:nvPr/>
          </p:nvSpPr>
          <p:spPr>
            <a:xfrm>
              <a:off x="6780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7" name="Google Shape;27307;p18"/>
            <p:cNvSpPr/>
            <p:nvPr/>
          </p:nvSpPr>
          <p:spPr>
            <a:xfrm>
              <a:off x="68818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1" y="477"/>
                    <a:pt x="1" y="1049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8" name="Google Shape;27308;p18"/>
            <p:cNvSpPr/>
            <p:nvPr/>
          </p:nvSpPr>
          <p:spPr>
            <a:xfrm>
              <a:off x="69836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9" name="Google Shape;27309;p18"/>
            <p:cNvSpPr/>
            <p:nvPr/>
          </p:nvSpPr>
          <p:spPr>
            <a:xfrm>
              <a:off x="70851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0" name="Google Shape;27310;p18"/>
            <p:cNvSpPr/>
            <p:nvPr/>
          </p:nvSpPr>
          <p:spPr>
            <a:xfrm>
              <a:off x="71866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1" y="477"/>
                    <a:pt x="1" y="1049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1" name="Google Shape;27311;p18"/>
            <p:cNvSpPr/>
            <p:nvPr/>
          </p:nvSpPr>
          <p:spPr>
            <a:xfrm>
              <a:off x="72884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2" name="Google Shape;27312;p18"/>
            <p:cNvSpPr/>
            <p:nvPr/>
          </p:nvSpPr>
          <p:spPr>
            <a:xfrm>
              <a:off x="2792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9"/>
                  </a:cubicBezTo>
                  <a:cubicBezTo>
                    <a:pt x="2107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3" name="Google Shape;27313;p18"/>
            <p:cNvSpPr/>
            <p:nvPr/>
          </p:nvSpPr>
          <p:spPr>
            <a:xfrm>
              <a:off x="3807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4" name="Google Shape;27314;p18"/>
            <p:cNvSpPr/>
            <p:nvPr/>
          </p:nvSpPr>
          <p:spPr>
            <a:xfrm>
              <a:off x="4825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5" name="Google Shape;27315;p18"/>
            <p:cNvSpPr/>
            <p:nvPr/>
          </p:nvSpPr>
          <p:spPr>
            <a:xfrm>
              <a:off x="5840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6" name="Google Shape;27316;p18"/>
            <p:cNvSpPr/>
            <p:nvPr/>
          </p:nvSpPr>
          <p:spPr>
            <a:xfrm>
              <a:off x="6855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7" name="Google Shape;27317;p18"/>
            <p:cNvSpPr/>
            <p:nvPr/>
          </p:nvSpPr>
          <p:spPr>
            <a:xfrm>
              <a:off x="787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8" name="Google Shape;27318;p18"/>
            <p:cNvSpPr/>
            <p:nvPr/>
          </p:nvSpPr>
          <p:spPr>
            <a:xfrm>
              <a:off x="8888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9" name="Google Shape;27319;p18"/>
            <p:cNvSpPr/>
            <p:nvPr/>
          </p:nvSpPr>
          <p:spPr>
            <a:xfrm>
              <a:off x="990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0" name="Google Shape;27320;p18"/>
            <p:cNvSpPr/>
            <p:nvPr/>
          </p:nvSpPr>
          <p:spPr>
            <a:xfrm>
              <a:off x="10918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1" name="Google Shape;27321;p18"/>
            <p:cNvSpPr/>
            <p:nvPr/>
          </p:nvSpPr>
          <p:spPr>
            <a:xfrm>
              <a:off x="11936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2" name="Google Shape;27322;p18"/>
            <p:cNvSpPr/>
            <p:nvPr/>
          </p:nvSpPr>
          <p:spPr>
            <a:xfrm>
              <a:off x="12951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3" name="Google Shape;27323;p18"/>
            <p:cNvSpPr/>
            <p:nvPr/>
          </p:nvSpPr>
          <p:spPr>
            <a:xfrm>
              <a:off x="13966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4" name="Google Shape;27324;p18"/>
            <p:cNvSpPr/>
            <p:nvPr/>
          </p:nvSpPr>
          <p:spPr>
            <a:xfrm>
              <a:off x="14984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5" name="Google Shape;27325;p18"/>
            <p:cNvSpPr/>
            <p:nvPr/>
          </p:nvSpPr>
          <p:spPr>
            <a:xfrm>
              <a:off x="15999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6" name="Google Shape;27326;p18"/>
            <p:cNvSpPr/>
            <p:nvPr/>
          </p:nvSpPr>
          <p:spPr>
            <a:xfrm>
              <a:off x="17014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7" name="Google Shape;27327;p18"/>
            <p:cNvSpPr/>
            <p:nvPr/>
          </p:nvSpPr>
          <p:spPr>
            <a:xfrm>
              <a:off x="18029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8" name="Google Shape;27328;p18"/>
            <p:cNvSpPr/>
            <p:nvPr/>
          </p:nvSpPr>
          <p:spPr>
            <a:xfrm>
              <a:off x="19044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9" name="Google Shape;27329;p18"/>
            <p:cNvSpPr/>
            <p:nvPr/>
          </p:nvSpPr>
          <p:spPr>
            <a:xfrm>
              <a:off x="20062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0" name="Google Shape;27330;p18"/>
            <p:cNvSpPr/>
            <p:nvPr/>
          </p:nvSpPr>
          <p:spPr>
            <a:xfrm>
              <a:off x="21077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1" name="Google Shape;27331;p18"/>
            <p:cNvSpPr/>
            <p:nvPr/>
          </p:nvSpPr>
          <p:spPr>
            <a:xfrm>
              <a:off x="22092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2" name="Google Shape;27332;p18"/>
            <p:cNvSpPr/>
            <p:nvPr/>
          </p:nvSpPr>
          <p:spPr>
            <a:xfrm>
              <a:off x="23110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3" name="Google Shape;27333;p18"/>
            <p:cNvSpPr/>
            <p:nvPr/>
          </p:nvSpPr>
          <p:spPr>
            <a:xfrm>
              <a:off x="24125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4" name="Google Shape;27334;p18"/>
            <p:cNvSpPr/>
            <p:nvPr/>
          </p:nvSpPr>
          <p:spPr>
            <a:xfrm>
              <a:off x="25140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5" name="Google Shape;27335;p18"/>
            <p:cNvSpPr/>
            <p:nvPr/>
          </p:nvSpPr>
          <p:spPr>
            <a:xfrm>
              <a:off x="26155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6" name="Google Shape;27336;p18"/>
            <p:cNvSpPr/>
            <p:nvPr/>
          </p:nvSpPr>
          <p:spPr>
            <a:xfrm>
              <a:off x="2717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7" name="Google Shape;27337;p18"/>
            <p:cNvSpPr/>
            <p:nvPr/>
          </p:nvSpPr>
          <p:spPr>
            <a:xfrm>
              <a:off x="28188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8" name="Google Shape;27338;p18"/>
            <p:cNvSpPr/>
            <p:nvPr/>
          </p:nvSpPr>
          <p:spPr>
            <a:xfrm>
              <a:off x="2920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9" name="Google Shape;27339;p18"/>
            <p:cNvSpPr/>
            <p:nvPr/>
          </p:nvSpPr>
          <p:spPr>
            <a:xfrm>
              <a:off x="30218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0" name="Google Shape;27340;p18"/>
            <p:cNvSpPr/>
            <p:nvPr/>
          </p:nvSpPr>
          <p:spPr>
            <a:xfrm>
              <a:off x="31236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1" name="Google Shape;27341;p18"/>
            <p:cNvSpPr/>
            <p:nvPr/>
          </p:nvSpPr>
          <p:spPr>
            <a:xfrm>
              <a:off x="32251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2" name="Google Shape;27342;p18"/>
            <p:cNvSpPr/>
            <p:nvPr/>
          </p:nvSpPr>
          <p:spPr>
            <a:xfrm>
              <a:off x="33266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3" name="Google Shape;27343;p18"/>
            <p:cNvSpPr/>
            <p:nvPr/>
          </p:nvSpPr>
          <p:spPr>
            <a:xfrm>
              <a:off x="34284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4" name="Google Shape;27344;p18"/>
            <p:cNvSpPr/>
            <p:nvPr/>
          </p:nvSpPr>
          <p:spPr>
            <a:xfrm>
              <a:off x="35299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5" name="Google Shape;27345;p18"/>
            <p:cNvSpPr/>
            <p:nvPr/>
          </p:nvSpPr>
          <p:spPr>
            <a:xfrm>
              <a:off x="36314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6" name="Google Shape;27346;p18"/>
            <p:cNvSpPr/>
            <p:nvPr/>
          </p:nvSpPr>
          <p:spPr>
            <a:xfrm>
              <a:off x="37329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7" name="Google Shape;27347;p18"/>
            <p:cNvSpPr/>
            <p:nvPr/>
          </p:nvSpPr>
          <p:spPr>
            <a:xfrm>
              <a:off x="38347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8" name="Google Shape;27348;p18"/>
            <p:cNvSpPr/>
            <p:nvPr/>
          </p:nvSpPr>
          <p:spPr>
            <a:xfrm>
              <a:off x="39362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9" name="Google Shape;27349;p18"/>
            <p:cNvSpPr/>
            <p:nvPr/>
          </p:nvSpPr>
          <p:spPr>
            <a:xfrm>
              <a:off x="40377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0" name="Google Shape;27350;p18"/>
            <p:cNvSpPr/>
            <p:nvPr/>
          </p:nvSpPr>
          <p:spPr>
            <a:xfrm>
              <a:off x="41392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1" name="Google Shape;27351;p18"/>
            <p:cNvSpPr/>
            <p:nvPr/>
          </p:nvSpPr>
          <p:spPr>
            <a:xfrm>
              <a:off x="42407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2" name="Google Shape;27352;p18"/>
            <p:cNvSpPr/>
            <p:nvPr/>
          </p:nvSpPr>
          <p:spPr>
            <a:xfrm>
              <a:off x="43425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3" name="Google Shape;27353;p18"/>
            <p:cNvSpPr/>
            <p:nvPr/>
          </p:nvSpPr>
          <p:spPr>
            <a:xfrm>
              <a:off x="44440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4" name="Google Shape;27354;p18"/>
            <p:cNvSpPr/>
            <p:nvPr/>
          </p:nvSpPr>
          <p:spPr>
            <a:xfrm>
              <a:off x="45455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5" name="Google Shape;27355;p18"/>
            <p:cNvSpPr/>
            <p:nvPr/>
          </p:nvSpPr>
          <p:spPr>
            <a:xfrm>
              <a:off x="4647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6" name="Google Shape;27356;p18"/>
            <p:cNvSpPr/>
            <p:nvPr/>
          </p:nvSpPr>
          <p:spPr>
            <a:xfrm>
              <a:off x="47488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7" name="Google Shape;27357;p18"/>
            <p:cNvSpPr/>
            <p:nvPr/>
          </p:nvSpPr>
          <p:spPr>
            <a:xfrm>
              <a:off x="4850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8" name="Google Shape;27358;p18"/>
            <p:cNvSpPr/>
            <p:nvPr/>
          </p:nvSpPr>
          <p:spPr>
            <a:xfrm>
              <a:off x="49518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9" name="Google Shape;27359;p18"/>
            <p:cNvSpPr/>
            <p:nvPr/>
          </p:nvSpPr>
          <p:spPr>
            <a:xfrm>
              <a:off x="50536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0" name="Google Shape;27360;p18"/>
            <p:cNvSpPr/>
            <p:nvPr/>
          </p:nvSpPr>
          <p:spPr>
            <a:xfrm>
              <a:off x="51551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1" name="Google Shape;27361;p18"/>
            <p:cNvSpPr/>
            <p:nvPr/>
          </p:nvSpPr>
          <p:spPr>
            <a:xfrm>
              <a:off x="52566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2" name="Google Shape;27362;p18"/>
            <p:cNvSpPr/>
            <p:nvPr/>
          </p:nvSpPr>
          <p:spPr>
            <a:xfrm>
              <a:off x="53584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3" name="Google Shape;27363;p18"/>
            <p:cNvSpPr/>
            <p:nvPr/>
          </p:nvSpPr>
          <p:spPr>
            <a:xfrm>
              <a:off x="54599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4" name="Google Shape;27364;p18"/>
            <p:cNvSpPr/>
            <p:nvPr/>
          </p:nvSpPr>
          <p:spPr>
            <a:xfrm>
              <a:off x="55614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5" name="Google Shape;27365;p18"/>
            <p:cNvSpPr/>
            <p:nvPr/>
          </p:nvSpPr>
          <p:spPr>
            <a:xfrm>
              <a:off x="56629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6" name="Google Shape;27366;p18"/>
            <p:cNvSpPr/>
            <p:nvPr/>
          </p:nvSpPr>
          <p:spPr>
            <a:xfrm>
              <a:off x="57644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7" name="Google Shape;27367;p18"/>
            <p:cNvSpPr/>
            <p:nvPr/>
          </p:nvSpPr>
          <p:spPr>
            <a:xfrm>
              <a:off x="58662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8" name="Google Shape;27368;p18"/>
            <p:cNvSpPr/>
            <p:nvPr/>
          </p:nvSpPr>
          <p:spPr>
            <a:xfrm>
              <a:off x="59677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9" name="Google Shape;27369;p18"/>
            <p:cNvSpPr/>
            <p:nvPr/>
          </p:nvSpPr>
          <p:spPr>
            <a:xfrm>
              <a:off x="60692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0" name="Google Shape;27370;p18"/>
            <p:cNvSpPr/>
            <p:nvPr/>
          </p:nvSpPr>
          <p:spPr>
            <a:xfrm>
              <a:off x="61710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1" name="Google Shape;27371;p18"/>
            <p:cNvSpPr/>
            <p:nvPr/>
          </p:nvSpPr>
          <p:spPr>
            <a:xfrm>
              <a:off x="62725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2" name="Google Shape;27372;p18"/>
            <p:cNvSpPr/>
            <p:nvPr/>
          </p:nvSpPr>
          <p:spPr>
            <a:xfrm>
              <a:off x="63740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3" name="Google Shape;27373;p18"/>
            <p:cNvSpPr/>
            <p:nvPr/>
          </p:nvSpPr>
          <p:spPr>
            <a:xfrm>
              <a:off x="64755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4" name="Google Shape;27374;p18"/>
            <p:cNvSpPr/>
            <p:nvPr/>
          </p:nvSpPr>
          <p:spPr>
            <a:xfrm>
              <a:off x="6577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5" name="Google Shape;27375;p18"/>
            <p:cNvSpPr/>
            <p:nvPr/>
          </p:nvSpPr>
          <p:spPr>
            <a:xfrm>
              <a:off x="66788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6" name="Google Shape;27376;p18"/>
            <p:cNvSpPr/>
            <p:nvPr/>
          </p:nvSpPr>
          <p:spPr>
            <a:xfrm>
              <a:off x="6780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7" name="Google Shape;27377;p18"/>
            <p:cNvSpPr/>
            <p:nvPr/>
          </p:nvSpPr>
          <p:spPr>
            <a:xfrm>
              <a:off x="68818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1" y="477"/>
                    <a:pt x="1" y="1049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8" name="Google Shape;27378;p18"/>
            <p:cNvSpPr/>
            <p:nvPr/>
          </p:nvSpPr>
          <p:spPr>
            <a:xfrm>
              <a:off x="69836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9" name="Google Shape;27379;p18"/>
            <p:cNvSpPr/>
            <p:nvPr/>
          </p:nvSpPr>
          <p:spPr>
            <a:xfrm>
              <a:off x="70851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0" name="Google Shape;27380;p18"/>
            <p:cNvSpPr/>
            <p:nvPr/>
          </p:nvSpPr>
          <p:spPr>
            <a:xfrm>
              <a:off x="71866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1" y="477"/>
                    <a:pt x="1" y="1049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1" name="Google Shape;27381;p18"/>
            <p:cNvSpPr/>
            <p:nvPr/>
          </p:nvSpPr>
          <p:spPr>
            <a:xfrm>
              <a:off x="72884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2" name="Google Shape;27382;p18"/>
            <p:cNvSpPr/>
            <p:nvPr/>
          </p:nvSpPr>
          <p:spPr>
            <a:xfrm>
              <a:off x="2792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107" y="1631"/>
                    <a:pt x="2107" y="1048"/>
                  </a:cubicBezTo>
                  <a:cubicBezTo>
                    <a:pt x="2107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3" name="Google Shape;27383;p18"/>
            <p:cNvSpPr/>
            <p:nvPr/>
          </p:nvSpPr>
          <p:spPr>
            <a:xfrm>
              <a:off x="3807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60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4" name="Google Shape;27384;p18"/>
            <p:cNvSpPr/>
            <p:nvPr/>
          </p:nvSpPr>
          <p:spPr>
            <a:xfrm>
              <a:off x="4825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5" name="Google Shape;27385;p18"/>
            <p:cNvSpPr/>
            <p:nvPr/>
          </p:nvSpPr>
          <p:spPr>
            <a:xfrm>
              <a:off x="5840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6" name="Google Shape;27386;p18"/>
            <p:cNvSpPr/>
            <p:nvPr/>
          </p:nvSpPr>
          <p:spPr>
            <a:xfrm>
              <a:off x="6855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7" name="Google Shape;27387;p18"/>
            <p:cNvSpPr/>
            <p:nvPr/>
          </p:nvSpPr>
          <p:spPr>
            <a:xfrm>
              <a:off x="787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8" name="Google Shape;27388;p18"/>
            <p:cNvSpPr/>
            <p:nvPr/>
          </p:nvSpPr>
          <p:spPr>
            <a:xfrm>
              <a:off x="8888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9" name="Google Shape;27389;p18"/>
            <p:cNvSpPr/>
            <p:nvPr/>
          </p:nvSpPr>
          <p:spPr>
            <a:xfrm>
              <a:off x="990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0" name="Google Shape;27390;p18"/>
            <p:cNvSpPr/>
            <p:nvPr/>
          </p:nvSpPr>
          <p:spPr>
            <a:xfrm>
              <a:off x="10918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60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1" name="Google Shape;27391;p18"/>
            <p:cNvSpPr/>
            <p:nvPr/>
          </p:nvSpPr>
          <p:spPr>
            <a:xfrm>
              <a:off x="11936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2" name="Google Shape;27392;p18"/>
            <p:cNvSpPr/>
            <p:nvPr/>
          </p:nvSpPr>
          <p:spPr>
            <a:xfrm>
              <a:off x="12951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3" name="Google Shape;27393;p18"/>
            <p:cNvSpPr/>
            <p:nvPr/>
          </p:nvSpPr>
          <p:spPr>
            <a:xfrm>
              <a:off x="13966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4" name="Google Shape;27394;p18"/>
            <p:cNvSpPr/>
            <p:nvPr/>
          </p:nvSpPr>
          <p:spPr>
            <a:xfrm>
              <a:off x="14984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5" name="Google Shape;27395;p18"/>
            <p:cNvSpPr/>
            <p:nvPr/>
          </p:nvSpPr>
          <p:spPr>
            <a:xfrm>
              <a:off x="15999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6" name="Google Shape;27396;p18"/>
            <p:cNvSpPr/>
            <p:nvPr/>
          </p:nvSpPr>
          <p:spPr>
            <a:xfrm>
              <a:off x="17014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7" name="Google Shape;27397;p18"/>
            <p:cNvSpPr/>
            <p:nvPr/>
          </p:nvSpPr>
          <p:spPr>
            <a:xfrm>
              <a:off x="18029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8" name="Google Shape;27398;p18"/>
            <p:cNvSpPr/>
            <p:nvPr/>
          </p:nvSpPr>
          <p:spPr>
            <a:xfrm>
              <a:off x="19044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60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9" name="Google Shape;27399;p18"/>
            <p:cNvSpPr/>
            <p:nvPr/>
          </p:nvSpPr>
          <p:spPr>
            <a:xfrm>
              <a:off x="20062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0" name="Google Shape;27400;p18"/>
            <p:cNvSpPr/>
            <p:nvPr/>
          </p:nvSpPr>
          <p:spPr>
            <a:xfrm>
              <a:off x="21077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1" name="Google Shape;27401;p18"/>
            <p:cNvSpPr/>
            <p:nvPr/>
          </p:nvSpPr>
          <p:spPr>
            <a:xfrm>
              <a:off x="22092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2" name="Google Shape;27402;p18"/>
            <p:cNvSpPr/>
            <p:nvPr/>
          </p:nvSpPr>
          <p:spPr>
            <a:xfrm>
              <a:off x="23110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3" name="Google Shape;27403;p18"/>
            <p:cNvSpPr/>
            <p:nvPr/>
          </p:nvSpPr>
          <p:spPr>
            <a:xfrm>
              <a:off x="24125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4" name="Google Shape;27404;p18"/>
            <p:cNvSpPr/>
            <p:nvPr/>
          </p:nvSpPr>
          <p:spPr>
            <a:xfrm>
              <a:off x="25140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5" name="Google Shape;27405;p18"/>
            <p:cNvSpPr/>
            <p:nvPr/>
          </p:nvSpPr>
          <p:spPr>
            <a:xfrm>
              <a:off x="26155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6" name="Google Shape;27406;p18"/>
            <p:cNvSpPr/>
            <p:nvPr/>
          </p:nvSpPr>
          <p:spPr>
            <a:xfrm>
              <a:off x="2717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7" name="Google Shape;27407;p18"/>
            <p:cNvSpPr/>
            <p:nvPr/>
          </p:nvSpPr>
          <p:spPr>
            <a:xfrm>
              <a:off x="28188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8" name="Google Shape;27408;p18"/>
            <p:cNvSpPr/>
            <p:nvPr/>
          </p:nvSpPr>
          <p:spPr>
            <a:xfrm>
              <a:off x="2920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9" name="Google Shape;27409;p18"/>
            <p:cNvSpPr/>
            <p:nvPr/>
          </p:nvSpPr>
          <p:spPr>
            <a:xfrm>
              <a:off x="30218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0" name="Google Shape;27410;p18"/>
            <p:cNvSpPr/>
            <p:nvPr/>
          </p:nvSpPr>
          <p:spPr>
            <a:xfrm>
              <a:off x="31236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1" name="Google Shape;27411;p18"/>
            <p:cNvSpPr/>
            <p:nvPr/>
          </p:nvSpPr>
          <p:spPr>
            <a:xfrm>
              <a:off x="32251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2" name="Google Shape;27412;p18"/>
            <p:cNvSpPr/>
            <p:nvPr/>
          </p:nvSpPr>
          <p:spPr>
            <a:xfrm>
              <a:off x="33266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3" name="Google Shape;27413;p18"/>
            <p:cNvSpPr/>
            <p:nvPr/>
          </p:nvSpPr>
          <p:spPr>
            <a:xfrm>
              <a:off x="34284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4" name="Google Shape;27414;p18"/>
            <p:cNvSpPr/>
            <p:nvPr/>
          </p:nvSpPr>
          <p:spPr>
            <a:xfrm>
              <a:off x="35299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5" name="Google Shape;27415;p18"/>
            <p:cNvSpPr/>
            <p:nvPr/>
          </p:nvSpPr>
          <p:spPr>
            <a:xfrm>
              <a:off x="36314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6" name="Google Shape;27416;p18"/>
            <p:cNvSpPr/>
            <p:nvPr/>
          </p:nvSpPr>
          <p:spPr>
            <a:xfrm>
              <a:off x="37329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7" name="Google Shape;27417;p18"/>
            <p:cNvSpPr/>
            <p:nvPr/>
          </p:nvSpPr>
          <p:spPr>
            <a:xfrm>
              <a:off x="38347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8" name="Google Shape;27418;p18"/>
            <p:cNvSpPr/>
            <p:nvPr/>
          </p:nvSpPr>
          <p:spPr>
            <a:xfrm>
              <a:off x="39362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9" name="Google Shape;27419;p18"/>
            <p:cNvSpPr/>
            <p:nvPr/>
          </p:nvSpPr>
          <p:spPr>
            <a:xfrm>
              <a:off x="40377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0" name="Google Shape;27420;p18"/>
            <p:cNvSpPr/>
            <p:nvPr/>
          </p:nvSpPr>
          <p:spPr>
            <a:xfrm>
              <a:off x="41392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1" name="Google Shape;27421;p18"/>
            <p:cNvSpPr/>
            <p:nvPr/>
          </p:nvSpPr>
          <p:spPr>
            <a:xfrm>
              <a:off x="42407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60" y="2107"/>
                  </a:cubicBezTo>
                  <a:cubicBezTo>
                    <a:pt x="1632" y="2107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2" name="Google Shape;27422;p18"/>
            <p:cNvSpPr/>
            <p:nvPr/>
          </p:nvSpPr>
          <p:spPr>
            <a:xfrm>
              <a:off x="43425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3" name="Google Shape;27423;p18"/>
            <p:cNvSpPr/>
            <p:nvPr/>
          </p:nvSpPr>
          <p:spPr>
            <a:xfrm>
              <a:off x="44440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4" name="Google Shape;27424;p18"/>
            <p:cNvSpPr/>
            <p:nvPr/>
          </p:nvSpPr>
          <p:spPr>
            <a:xfrm>
              <a:off x="45455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60" y="2107"/>
                  </a:cubicBezTo>
                  <a:cubicBezTo>
                    <a:pt x="1632" y="2107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5" name="Google Shape;27425;p18"/>
            <p:cNvSpPr/>
            <p:nvPr/>
          </p:nvSpPr>
          <p:spPr>
            <a:xfrm>
              <a:off x="4647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20" y="2107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6" name="Google Shape;27426;p18"/>
            <p:cNvSpPr/>
            <p:nvPr/>
          </p:nvSpPr>
          <p:spPr>
            <a:xfrm>
              <a:off x="47488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7" name="Google Shape;27427;p18"/>
            <p:cNvSpPr/>
            <p:nvPr/>
          </p:nvSpPr>
          <p:spPr>
            <a:xfrm>
              <a:off x="4850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8" name="Google Shape;27428;p18"/>
            <p:cNvSpPr/>
            <p:nvPr/>
          </p:nvSpPr>
          <p:spPr>
            <a:xfrm>
              <a:off x="49518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9" name="Google Shape;27429;p18"/>
            <p:cNvSpPr/>
            <p:nvPr/>
          </p:nvSpPr>
          <p:spPr>
            <a:xfrm>
              <a:off x="50536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20" y="2107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0" name="Google Shape;27430;p18"/>
            <p:cNvSpPr/>
            <p:nvPr/>
          </p:nvSpPr>
          <p:spPr>
            <a:xfrm>
              <a:off x="51551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1" name="Google Shape;27431;p18"/>
            <p:cNvSpPr/>
            <p:nvPr/>
          </p:nvSpPr>
          <p:spPr>
            <a:xfrm>
              <a:off x="52566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2" name="Google Shape;27432;p18"/>
            <p:cNvSpPr/>
            <p:nvPr/>
          </p:nvSpPr>
          <p:spPr>
            <a:xfrm>
              <a:off x="53584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20" y="2107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3" name="Google Shape;27433;p18"/>
            <p:cNvSpPr/>
            <p:nvPr/>
          </p:nvSpPr>
          <p:spPr>
            <a:xfrm>
              <a:off x="54599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4" name="Google Shape;27434;p18"/>
            <p:cNvSpPr/>
            <p:nvPr/>
          </p:nvSpPr>
          <p:spPr>
            <a:xfrm>
              <a:off x="55614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5" name="Google Shape;27435;p18"/>
            <p:cNvSpPr/>
            <p:nvPr/>
          </p:nvSpPr>
          <p:spPr>
            <a:xfrm>
              <a:off x="56629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6" name="Google Shape;27436;p18"/>
            <p:cNvSpPr/>
            <p:nvPr/>
          </p:nvSpPr>
          <p:spPr>
            <a:xfrm>
              <a:off x="57644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60" y="2107"/>
                  </a:cubicBezTo>
                  <a:cubicBezTo>
                    <a:pt x="1632" y="2107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7" name="Google Shape;27437;p18"/>
            <p:cNvSpPr/>
            <p:nvPr/>
          </p:nvSpPr>
          <p:spPr>
            <a:xfrm>
              <a:off x="58662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8" name="Google Shape;27438;p18"/>
            <p:cNvSpPr/>
            <p:nvPr/>
          </p:nvSpPr>
          <p:spPr>
            <a:xfrm>
              <a:off x="59677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9" name="Google Shape;27439;p18"/>
            <p:cNvSpPr/>
            <p:nvPr/>
          </p:nvSpPr>
          <p:spPr>
            <a:xfrm>
              <a:off x="60692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0" name="Google Shape;27440;p18"/>
            <p:cNvSpPr/>
            <p:nvPr/>
          </p:nvSpPr>
          <p:spPr>
            <a:xfrm>
              <a:off x="61710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20" y="2107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1" name="Google Shape;27441;p18"/>
            <p:cNvSpPr/>
            <p:nvPr/>
          </p:nvSpPr>
          <p:spPr>
            <a:xfrm>
              <a:off x="62725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2" name="Google Shape;27442;p18"/>
            <p:cNvSpPr/>
            <p:nvPr/>
          </p:nvSpPr>
          <p:spPr>
            <a:xfrm>
              <a:off x="63740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3" name="Google Shape;27443;p18"/>
            <p:cNvSpPr/>
            <p:nvPr/>
          </p:nvSpPr>
          <p:spPr>
            <a:xfrm>
              <a:off x="64755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4" name="Google Shape;27444;p18"/>
            <p:cNvSpPr/>
            <p:nvPr/>
          </p:nvSpPr>
          <p:spPr>
            <a:xfrm>
              <a:off x="6577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20" y="2107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5" name="Google Shape;27445;p18"/>
            <p:cNvSpPr/>
            <p:nvPr/>
          </p:nvSpPr>
          <p:spPr>
            <a:xfrm>
              <a:off x="66788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6" name="Google Shape;27446;p18"/>
            <p:cNvSpPr/>
            <p:nvPr/>
          </p:nvSpPr>
          <p:spPr>
            <a:xfrm>
              <a:off x="6780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7" name="Google Shape;27447;p18"/>
            <p:cNvSpPr/>
            <p:nvPr/>
          </p:nvSpPr>
          <p:spPr>
            <a:xfrm>
              <a:off x="68818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1" y="476"/>
                    <a:pt x="1" y="1048"/>
                  </a:cubicBezTo>
                  <a:cubicBezTo>
                    <a:pt x="1" y="1631"/>
                    <a:pt x="477" y="2107"/>
                    <a:pt x="1060" y="2107"/>
                  </a:cubicBezTo>
                  <a:cubicBezTo>
                    <a:pt x="1632" y="2107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8" name="Google Shape;27448;p18"/>
            <p:cNvSpPr/>
            <p:nvPr/>
          </p:nvSpPr>
          <p:spPr>
            <a:xfrm>
              <a:off x="69836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20" y="2107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9" name="Google Shape;27449;p18"/>
            <p:cNvSpPr/>
            <p:nvPr/>
          </p:nvSpPr>
          <p:spPr>
            <a:xfrm>
              <a:off x="70851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0" name="Google Shape;27450;p18"/>
            <p:cNvSpPr/>
            <p:nvPr/>
          </p:nvSpPr>
          <p:spPr>
            <a:xfrm>
              <a:off x="71866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1" y="476"/>
                    <a:pt x="1" y="1048"/>
                  </a:cubicBezTo>
                  <a:cubicBezTo>
                    <a:pt x="1" y="1631"/>
                    <a:pt x="477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1" name="Google Shape;27451;p18"/>
            <p:cNvSpPr/>
            <p:nvPr/>
          </p:nvSpPr>
          <p:spPr>
            <a:xfrm>
              <a:off x="72884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20" y="2107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2" name="Google Shape;27452;p18"/>
            <p:cNvSpPr/>
            <p:nvPr/>
          </p:nvSpPr>
          <p:spPr>
            <a:xfrm>
              <a:off x="2792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107" y="1631"/>
                    <a:pt x="2107" y="1060"/>
                  </a:cubicBezTo>
                  <a:cubicBezTo>
                    <a:pt x="2107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3" name="Google Shape;27453;p18"/>
            <p:cNvSpPr/>
            <p:nvPr/>
          </p:nvSpPr>
          <p:spPr>
            <a:xfrm>
              <a:off x="3807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60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4" name="Google Shape;27454;p18"/>
            <p:cNvSpPr/>
            <p:nvPr/>
          </p:nvSpPr>
          <p:spPr>
            <a:xfrm>
              <a:off x="4825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5" name="Google Shape;27455;p18"/>
            <p:cNvSpPr/>
            <p:nvPr/>
          </p:nvSpPr>
          <p:spPr>
            <a:xfrm>
              <a:off x="5840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6" name="Google Shape;27456;p18"/>
            <p:cNvSpPr/>
            <p:nvPr/>
          </p:nvSpPr>
          <p:spPr>
            <a:xfrm>
              <a:off x="6855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7" name="Google Shape;27457;p18"/>
            <p:cNvSpPr/>
            <p:nvPr/>
          </p:nvSpPr>
          <p:spPr>
            <a:xfrm>
              <a:off x="787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8" name="Google Shape;27458;p18"/>
            <p:cNvSpPr/>
            <p:nvPr/>
          </p:nvSpPr>
          <p:spPr>
            <a:xfrm>
              <a:off x="8888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9" name="Google Shape;27459;p18"/>
            <p:cNvSpPr/>
            <p:nvPr/>
          </p:nvSpPr>
          <p:spPr>
            <a:xfrm>
              <a:off x="990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0" name="Google Shape;27460;p18"/>
            <p:cNvSpPr/>
            <p:nvPr/>
          </p:nvSpPr>
          <p:spPr>
            <a:xfrm>
              <a:off x="10918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60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1" name="Google Shape;27461;p18"/>
            <p:cNvSpPr/>
            <p:nvPr/>
          </p:nvSpPr>
          <p:spPr>
            <a:xfrm>
              <a:off x="11936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2" name="Google Shape;27462;p18"/>
            <p:cNvSpPr/>
            <p:nvPr/>
          </p:nvSpPr>
          <p:spPr>
            <a:xfrm>
              <a:off x="12951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3" name="Google Shape;27463;p18"/>
            <p:cNvSpPr/>
            <p:nvPr/>
          </p:nvSpPr>
          <p:spPr>
            <a:xfrm>
              <a:off x="13966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4" name="Google Shape;27464;p18"/>
            <p:cNvSpPr/>
            <p:nvPr/>
          </p:nvSpPr>
          <p:spPr>
            <a:xfrm>
              <a:off x="14984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5" name="Google Shape;27465;p18"/>
            <p:cNvSpPr/>
            <p:nvPr/>
          </p:nvSpPr>
          <p:spPr>
            <a:xfrm>
              <a:off x="15999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6" name="Google Shape;27466;p18"/>
            <p:cNvSpPr/>
            <p:nvPr/>
          </p:nvSpPr>
          <p:spPr>
            <a:xfrm>
              <a:off x="17014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7" name="Google Shape;27467;p18"/>
            <p:cNvSpPr/>
            <p:nvPr/>
          </p:nvSpPr>
          <p:spPr>
            <a:xfrm>
              <a:off x="18029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8" name="Google Shape;27468;p18"/>
            <p:cNvSpPr/>
            <p:nvPr/>
          </p:nvSpPr>
          <p:spPr>
            <a:xfrm>
              <a:off x="19044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60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9" name="Google Shape;27469;p18"/>
            <p:cNvSpPr/>
            <p:nvPr/>
          </p:nvSpPr>
          <p:spPr>
            <a:xfrm>
              <a:off x="20062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0" name="Google Shape;27470;p18"/>
            <p:cNvSpPr/>
            <p:nvPr/>
          </p:nvSpPr>
          <p:spPr>
            <a:xfrm>
              <a:off x="21077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1" name="Google Shape;27471;p18"/>
            <p:cNvSpPr/>
            <p:nvPr/>
          </p:nvSpPr>
          <p:spPr>
            <a:xfrm>
              <a:off x="22092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2" name="Google Shape;27472;p18"/>
            <p:cNvSpPr/>
            <p:nvPr/>
          </p:nvSpPr>
          <p:spPr>
            <a:xfrm>
              <a:off x="23110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3" name="Google Shape;27473;p18"/>
            <p:cNvSpPr/>
            <p:nvPr/>
          </p:nvSpPr>
          <p:spPr>
            <a:xfrm>
              <a:off x="24125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4" name="Google Shape;27474;p18"/>
            <p:cNvSpPr/>
            <p:nvPr/>
          </p:nvSpPr>
          <p:spPr>
            <a:xfrm>
              <a:off x="25140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5" name="Google Shape;27475;p18"/>
            <p:cNvSpPr/>
            <p:nvPr/>
          </p:nvSpPr>
          <p:spPr>
            <a:xfrm>
              <a:off x="26155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6" name="Google Shape;27476;p18"/>
            <p:cNvSpPr/>
            <p:nvPr/>
          </p:nvSpPr>
          <p:spPr>
            <a:xfrm>
              <a:off x="2717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7" name="Google Shape;27477;p18"/>
            <p:cNvSpPr/>
            <p:nvPr/>
          </p:nvSpPr>
          <p:spPr>
            <a:xfrm>
              <a:off x="28188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8" name="Google Shape;27478;p18"/>
            <p:cNvSpPr/>
            <p:nvPr/>
          </p:nvSpPr>
          <p:spPr>
            <a:xfrm>
              <a:off x="2920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9" name="Google Shape;27479;p18"/>
            <p:cNvSpPr/>
            <p:nvPr/>
          </p:nvSpPr>
          <p:spPr>
            <a:xfrm>
              <a:off x="30218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0" name="Google Shape;27480;p18"/>
            <p:cNvSpPr/>
            <p:nvPr/>
          </p:nvSpPr>
          <p:spPr>
            <a:xfrm>
              <a:off x="31236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1" name="Google Shape;27481;p18"/>
            <p:cNvSpPr/>
            <p:nvPr/>
          </p:nvSpPr>
          <p:spPr>
            <a:xfrm>
              <a:off x="32251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2" name="Google Shape;27482;p18"/>
            <p:cNvSpPr/>
            <p:nvPr/>
          </p:nvSpPr>
          <p:spPr>
            <a:xfrm>
              <a:off x="33266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3" name="Google Shape;27483;p18"/>
            <p:cNvSpPr/>
            <p:nvPr/>
          </p:nvSpPr>
          <p:spPr>
            <a:xfrm>
              <a:off x="34284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4" name="Google Shape;27484;p18"/>
            <p:cNvSpPr/>
            <p:nvPr/>
          </p:nvSpPr>
          <p:spPr>
            <a:xfrm>
              <a:off x="35299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5" name="Google Shape;27485;p18"/>
            <p:cNvSpPr/>
            <p:nvPr/>
          </p:nvSpPr>
          <p:spPr>
            <a:xfrm>
              <a:off x="36314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6" name="Google Shape;27486;p18"/>
            <p:cNvSpPr/>
            <p:nvPr/>
          </p:nvSpPr>
          <p:spPr>
            <a:xfrm>
              <a:off x="37329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7" name="Google Shape;27487;p18"/>
            <p:cNvSpPr/>
            <p:nvPr/>
          </p:nvSpPr>
          <p:spPr>
            <a:xfrm>
              <a:off x="38347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8" name="Google Shape;27488;p18"/>
            <p:cNvSpPr/>
            <p:nvPr/>
          </p:nvSpPr>
          <p:spPr>
            <a:xfrm>
              <a:off x="39362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9" name="Google Shape;27489;p18"/>
            <p:cNvSpPr/>
            <p:nvPr/>
          </p:nvSpPr>
          <p:spPr>
            <a:xfrm>
              <a:off x="40377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0" name="Google Shape;27490;p18"/>
            <p:cNvSpPr/>
            <p:nvPr/>
          </p:nvSpPr>
          <p:spPr>
            <a:xfrm>
              <a:off x="41392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1" name="Google Shape;27491;p18"/>
            <p:cNvSpPr/>
            <p:nvPr/>
          </p:nvSpPr>
          <p:spPr>
            <a:xfrm>
              <a:off x="42407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60" y="2108"/>
                  </a:cubicBezTo>
                  <a:cubicBezTo>
                    <a:pt x="1632" y="2108"/>
                    <a:pt x="2108" y="1631"/>
                    <a:pt x="2108" y="1060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2" name="Google Shape;27492;p18"/>
            <p:cNvSpPr/>
            <p:nvPr/>
          </p:nvSpPr>
          <p:spPr>
            <a:xfrm>
              <a:off x="43425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3" name="Google Shape;27493;p18"/>
            <p:cNvSpPr/>
            <p:nvPr/>
          </p:nvSpPr>
          <p:spPr>
            <a:xfrm>
              <a:off x="44440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4" name="Google Shape;27494;p18"/>
            <p:cNvSpPr/>
            <p:nvPr/>
          </p:nvSpPr>
          <p:spPr>
            <a:xfrm>
              <a:off x="45455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60" y="2108"/>
                  </a:cubicBezTo>
                  <a:cubicBezTo>
                    <a:pt x="1632" y="2108"/>
                    <a:pt x="2108" y="1631"/>
                    <a:pt x="2108" y="1060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5" name="Google Shape;27495;p18"/>
            <p:cNvSpPr/>
            <p:nvPr/>
          </p:nvSpPr>
          <p:spPr>
            <a:xfrm>
              <a:off x="4647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20" y="2108"/>
                    <a:pt x="2096" y="1631"/>
                    <a:pt x="2096" y="1060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6" name="Google Shape;27496;p18"/>
            <p:cNvSpPr/>
            <p:nvPr/>
          </p:nvSpPr>
          <p:spPr>
            <a:xfrm>
              <a:off x="47488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7" name="Google Shape;27497;p18"/>
            <p:cNvSpPr/>
            <p:nvPr/>
          </p:nvSpPr>
          <p:spPr>
            <a:xfrm>
              <a:off x="4850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8" name="Google Shape;27498;p18"/>
            <p:cNvSpPr/>
            <p:nvPr/>
          </p:nvSpPr>
          <p:spPr>
            <a:xfrm>
              <a:off x="49518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108" y="1631"/>
                    <a:pt x="2108" y="1060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9" name="Google Shape;27499;p18"/>
            <p:cNvSpPr/>
            <p:nvPr/>
          </p:nvSpPr>
          <p:spPr>
            <a:xfrm>
              <a:off x="50536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20" y="2108"/>
                    <a:pt x="2096" y="1631"/>
                    <a:pt x="2096" y="1060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0" name="Google Shape;27500;p18"/>
            <p:cNvSpPr/>
            <p:nvPr/>
          </p:nvSpPr>
          <p:spPr>
            <a:xfrm>
              <a:off x="51551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1" name="Google Shape;27501;p18"/>
            <p:cNvSpPr/>
            <p:nvPr/>
          </p:nvSpPr>
          <p:spPr>
            <a:xfrm>
              <a:off x="52566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2" name="Google Shape;27502;p18"/>
            <p:cNvSpPr/>
            <p:nvPr/>
          </p:nvSpPr>
          <p:spPr>
            <a:xfrm>
              <a:off x="53584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20" y="2108"/>
                    <a:pt x="2096" y="1631"/>
                    <a:pt x="2096" y="1060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3" name="Google Shape;27503;p18"/>
            <p:cNvSpPr/>
            <p:nvPr/>
          </p:nvSpPr>
          <p:spPr>
            <a:xfrm>
              <a:off x="54599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4" name="Google Shape;27504;p18"/>
            <p:cNvSpPr/>
            <p:nvPr/>
          </p:nvSpPr>
          <p:spPr>
            <a:xfrm>
              <a:off x="55614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5" name="Google Shape;27505;p18"/>
            <p:cNvSpPr/>
            <p:nvPr/>
          </p:nvSpPr>
          <p:spPr>
            <a:xfrm>
              <a:off x="56629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6" name="Google Shape;27506;p18"/>
            <p:cNvSpPr/>
            <p:nvPr/>
          </p:nvSpPr>
          <p:spPr>
            <a:xfrm>
              <a:off x="57644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60" y="2108"/>
                  </a:cubicBezTo>
                  <a:cubicBezTo>
                    <a:pt x="1632" y="2108"/>
                    <a:pt x="2108" y="1631"/>
                    <a:pt x="2108" y="1060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7" name="Google Shape;27507;p18"/>
            <p:cNvSpPr/>
            <p:nvPr/>
          </p:nvSpPr>
          <p:spPr>
            <a:xfrm>
              <a:off x="58662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8" name="Google Shape;27508;p18"/>
            <p:cNvSpPr/>
            <p:nvPr/>
          </p:nvSpPr>
          <p:spPr>
            <a:xfrm>
              <a:off x="59677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9" name="Google Shape;27509;p18"/>
            <p:cNvSpPr/>
            <p:nvPr/>
          </p:nvSpPr>
          <p:spPr>
            <a:xfrm>
              <a:off x="60692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108" y="1631"/>
                    <a:pt x="2108" y="1060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0" name="Google Shape;27510;p18"/>
            <p:cNvSpPr/>
            <p:nvPr/>
          </p:nvSpPr>
          <p:spPr>
            <a:xfrm>
              <a:off x="61710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20" y="2108"/>
                    <a:pt x="2096" y="1631"/>
                    <a:pt x="2096" y="1060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1" name="Google Shape;27511;p18"/>
            <p:cNvSpPr/>
            <p:nvPr/>
          </p:nvSpPr>
          <p:spPr>
            <a:xfrm>
              <a:off x="62725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2" name="Google Shape;27512;p18"/>
            <p:cNvSpPr/>
            <p:nvPr/>
          </p:nvSpPr>
          <p:spPr>
            <a:xfrm>
              <a:off x="63740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3" name="Google Shape;27513;p18"/>
            <p:cNvSpPr/>
            <p:nvPr/>
          </p:nvSpPr>
          <p:spPr>
            <a:xfrm>
              <a:off x="64755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108" y="1631"/>
                    <a:pt x="2108" y="1060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4" name="Google Shape;27514;p18"/>
            <p:cNvSpPr/>
            <p:nvPr/>
          </p:nvSpPr>
          <p:spPr>
            <a:xfrm>
              <a:off x="6577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20" y="2108"/>
                    <a:pt x="2096" y="1631"/>
                    <a:pt x="2096" y="1060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5" name="Google Shape;27515;p18"/>
            <p:cNvSpPr/>
            <p:nvPr/>
          </p:nvSpPr>
          <p:spPr>
            <a:xfrm>
              <a:off x="66788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6" name="Google Shape;27516;p18"/>
            <p:cNvSpPr/>
            <p:nvPr/>
          </p:nvSpPr>
          <p:spPr>
            <a:xfrm>
              <a:off x="6780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7" name="Google Shape;27517;p18"/>
            <p:cNvSpPr/>
            <p:nvPr/>
          </p:nvSpPr>
          <p:spPr>
            <a:xfrm>
              <a:off x="68818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1" y="476"/>
                    <a:pt x="1" y="1060"/>
                  </a:cubicBezTo>
                  <a:cubicBezTo>
                    <a:pt x="1" y="1631"/>
                    <a:pt x="477" y="2108"/>
                    <a:pt x="1060" y="2108"/>
                  </a:cubicBezTo>
                  <a:cubicBezTo>
                    <a:pt x="1632" y="2108"/>
                    <a:pt x="2108" y="1631"/>
                    <a:pt x="2108" y="1060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8" name="Google Shape;27518;p18"/>
            <p:cNvSpPr/>
            <p:nvPr/>
          </p:nvSpPr>
          <p:spPr>
            <a:xfrm>
              <a:off x="69836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20" y="2108"/>
                    <a:pt x="2096" y="1631"/>
                    <a:pt x="2096" y="1060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9" name="Google Shape;27519;p18"/>
            <p:cNvSpPr/>
            <p:nvPr/>
          </p:nvSpPr>
          <p:spPr>
            <a:xfrm>
              <a:off x="70851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0" name="Google Shape;27520;p18"/>
            <p:cNvSpPr/>
            <p:nvPr/>
          </p:nvSpPr>
          <p:spPr>
            <a:xfrm>
              <a:off x="71866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1" y="476"/>
                    <a:pt x="1" y="1060"/>
                  </a:cubicBezTo>
                  <a:cubicBezTo>
                    <a:pt x="1" y="1631"/>
                    <a:pt x="477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1" name="Google Shape;27521;p18"/>
            <p:cNvSpPr/>
            <p:nvPr/>
          </p:nvSpPr>
          <p:spPr>
            <a:xfrm>
              <a:off x="72884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20" y="2108"/>
                    <a:pt x="2096" y="1631"/>
                    <a:pt x="2096" y="1060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2" name="Google Shape;27522;p18"/>
            <p:cNvSpPr/>
            <p:nvPr/>
          </p:nvSpPr>
          <p:spPr>
            <a:xfrm>
              <a:off x="2792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7" y="1620"/>
                    <a:pt x="2107" y="1048"/>
                  </a:cubicBezTo>
                  <a:cubicBezTo>
                    <a:pt x="2107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3" name="Google Shape;27523;p18"/>
            <p:cNvSpPr/>
            <p:nvPr/>
          </p:nvSpPr>
          <p:spPr>
            <a:xfrm>
              <a:off x="3807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4" name="Google Shape;27524;p18"/>
            <p:cNvSpPr/>
            <p:nvPr/>
          </p:nvSpPr>
          <p:spPr>
            <a:xfrm>
              <a:off x="4825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5" name="Google Shape;27525;p18"/>
            <p:cNvSpPr/>
            <p:nvPr/>
          </p:nvSpPr>
          <p:spPr>
            <a:xfrm>
              <a:off x="5840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6" name="Google Shape;27526;p18"/>
            <p:cNvSpPr/>
            <p:nvPr/>
          </p:nvSpPr>
          <p:spPr>
            <a:xfrm>
              <a:off x="6855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7" name="Google Shape;27527;p18"/>
            <p:cNvSpPr/>
            <p:nvPr/>
          </p:nvSpPr>
          <p:spPr>
            <a:xfrm>
              <a:off x="787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8" name="Google Shape;27528;p18"/>
            <p:cNvSpPr/>
            <p:nvPr/>
          </p:nvSpPr>
          <p:spPr>
            <a:xfrm>
              <a:off x="8888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9" name="Google Shape;27529;p18"/>
            <p:cNvSpPr/>
            <p:nvPr/>
          </p:nvSpPr>
          <p:spPr>
            <a:xfrm>
              <a:off x="990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0" name="Google Shape;27530;p18"/>
            <p:cNvSpPr/>
            <p:nvPr/>
          </p:nvSpPr>
          <p:spPr>
            <a:xfrm>
              <a:off x="10918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1" name="Google Shape;27531;p18"/>
            <p:cNvSpPr/>
            <p:nvPr/>
          </p:nvSpPr>
          <p:spPr>
            <a:xfrm>
              <a:off x="11936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2" name="Google Shape;27532;p18"/>
            <p:cNvSpPr/>
            <p:nvPr/>
          </p:nvSpPr>
          <p:spPr>
            <a:xfrm>
              <a:off x="12951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3" name="Google Shape;27533;p18"/>
            <p:cNvSpPr/>
            <p:nvPr/>
          </p:nvSpPr>
          <p:spPr>
            <a:xfrm>
              <a:off x="13966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4" name="Google Shape;27534;p18"/>
            <p:cNvSpPr/>
            <p:nvPr/>
          </p:nvSpPr>
          <p:spPr>
            <a:xfrm>
              <a:off x="14984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5" name="Google Shape;27535;p18"/>
            <p:cNvSpPr/>
            <p:nvPr/>
          </p:nvSpPr>
          <p:spPr>
            <a:xfrm>
              <a:off x="15999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6" name="Google Shape;27536;p18"/>
            <p:cNvSpPr/>
            <p:nvPr/>
          </p:nvSpPr>
          <p:spPr>
            <a:xfrm>
              <a:off x="17014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7" name="Google Shape;27537;p18"/>
            <p:cNvSpPr/>
            <p:nvPr/>
          </p:nvSpPr>
          <p:spPr>
            <a:xfrm>
              <a:off x="18029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8" name="Google Shape;27538;p18"/>
            <p:cNvSpPr/>
            <p:nvPr/>
          </p:nvSpPr>
          <p:spPr>
            <a:xfrm>
              <a:off x="19044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9" name="Google Shape;27539;p18"/>
            <p:cNvSpPr/>
            <p:nvPr/>
          </p:nvSpPr>
          <p:spPr>
            <a:xfrm>
              <a:off x="20062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0" name="Google Shape;27540;p18"/>
            <p:cNvSpPr/>
            <p:nvPr/>
          </p:nvSpPr>
          <p:spPr>
            <a:xfrm>
              <a:off x="21077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1" name="Google Shape;27541;p18"/>
            <p:cNvSpPr/>
            <p:nvPr/>
          </p:nvSpPr>
          <p:spPr>
            <a:xfrm>
              <a:off x="22092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2" name="Google Shape;27542;p18"/>
            <p:cNvSpPr/>
            <p:nvPr/>
          </p:nvSpPr>
          <p:spPr>
            <a:xfrm>
              <a:off x="23110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3" name="Google Shape;27543;p18"/>
            <p:cNvSpPr/>
            <p:nvPr/>
          </p:nvSpPr>
          <p:spPr>
            <a:xfrm>
              <a:off x="24125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4" name="Google Shape;27544;p18"/>
            <p:cNvSpPr/>
            <p:nvPr/>
          </p:nvSpPr>
          <p:spPr>
            <a:xfrm>
              <a:off x="25140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5" name="Google Shape;27545;p18"/>
            <p:cNvSpPr/>
            <p:nvPr/>
          </p:nvSpPr>
          <p:spPr>
            <a:xfrm>
              <a:off x="26155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6" name="Google Shape;27546;p18"/>
            <p:cNvSpPr/>
            <p:nvPr/>
          </p:nvSpPr>
          <p:spPr>
            <a:xfrm>
              <a:off x="2717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7" name="Google Shape;27547;p18"/>
            <p:cNvSpPr/>
            <p:nvPr/>
          </p:nvSpPr>
          <p:spPr>
            <a:xfrm>
              <a:off x="28188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8" name="Google Shape;27548;p18"/>
            <p:cNvSpPr/>
            <p:nvPr/>
          </p:nvSpPr>
          <p:spPr>
            <a:xfrm>
              <a:off x="2920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9" name="Google Shape;27549;p18"/>
            <p:cNvSpPr/>
            <p:nvPr/>
          </p:nvSpPr>
          <p:spPr>
            <a:xfrm>
              <a:off x="30218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0" name="Google Shape;27550;p18"/>
            <p:cNvSpPr/>
            <p:nvPr/>
          </p:nvSpPr>
          <p:spPr>
            <a:xfrm>
              <a:off x="31236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1" name="Google Shape;27551;p18"/>
            <p:cNvSpPr/>
            <p:nvPr/>
          </p:nvSpPr>
          <p:spPr>
            <a:xfrm>
              <a:off x="32251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2" name="Google Shape;27552;p18"/>
            <p:cNvSpPr/>
            <p:nvPr/>
          </p:nvSpPr>
          <p:spPr>
            <a:xfrm>
              <a:off x="33266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3" name="Google Shape;27553;p18"/>
            <p:cNvSpPr/>
            <p:nvPr/>
          </p:nvSpPr>
          <p:spPr>
            <a:xfrm>
              <a:off x="34284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4" name="Google Shape;27554;p18"/>
            <p:cNvSpPr/>
            <p:nvPr/>
          </p:nvSpPr>
          <p:spPr>
            <a:xfrm>
              <a:off x="35299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5" name="Google Shape;27555;p18"/>
            <p:cNvSpPr/>
            <p:nvPr/>
          </p:nvSpPr>
          <p:spPr>
            <a:xfrm>
              <a:off x="36314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6" name="Google Shape;27556;p18"/>
            <p:cNvSpPr/>
            <p:nvPr/>
          </p:nvSpPr>
          <p:spPr>
            <a:xfrm>
              <a:off x="37329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7" name="Google Shape;27557;p18"/>
            <p:cNvSpPr/>
            <p:nvPr/>
          </p:nvSpPr>
          <p:spPr>
            <a:xfrm>
              <a:off x="38347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8" name="Google Shape;27558;p18"/>
            <p:cNvSpPr/>
            <p:nvPr/>
          </p:nvSpPr>
          <p:spPr>
            <a:xfrm>
              <a:off x="39362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9" name="Google Shape;27559;p18"/>
            <p:cNvSpPr/>
            <p:nvPr/>
          </p:nvSpPr>
          <p:spPr>
            <a:xfrm>
              <a:off x="40377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0" name="Google Shape;27560;p18"/>
            <p:cNvSpPr/>
            <p:nvPr/>
          </p:nvSpPr>
          <p:spPr>
            <a:xfrm>
              <a:off x="41392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1" name="Google Shape;27561;p18"/>
            <p:cNvSpPr/>
            <p:nvPr/>
          </p:nvSpPr>
          <p:spPr>
            <a:xfrm>
              <a:off x="42407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2" name="Google Shape;27562;p18"/>
            <p:cNvSpPr/>
            <p:nvPr/>
          </p:nvSpPr>
          <p:spPr>
            <a:xfrm>
              <a:off x="43425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3" name="Google Shape;27563;p18"/>
            <p:cNvSpPr/>
            <p:nvPr/>
          </p:nvSpPr>
          <p:spPr>
            <a:xfrm>
              <a:off x="44440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4" name="Google Shape;27564;p18"/>
            <p:cNvSpPr/>
            <p:nvPr/>
          </p:nvSpPr>
          <p:spPr>
            <a:xfrm>
              <a:off x="45455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5" name="Google Shape;27565;p18"/>
            <p:cNvSpPr/>
            <p:nvPr/>
          </p:nvSpPr>
          <p:spPr>
            <a:xfrm>
              <a:off x="4647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6" name="Google Shape;27566;p18"/>
            <p:cNvSpPr/>
            <p:nvPr/>
          </p:nvSpPr>
          <p:spPr>
            <a:xfrm>
              <a:off x="47488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7" name="Google Shape;27567;p18"/>
            <p:cNvSpPr/>
            <p:nvPr/>
          </p:nvSpPr>
          <p:spPr>
            <a:xfrm>
              <a:off x="4850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8" name="Google Shape;27568;p18"/>
            <p:cNvSpPr/>
            <p:nvPr/>
          </p:nvSpPr>
          <p:spPr>
            <a:xfrm>
              <a:off x="49518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9" name="Google Shape;27569;p18"/>
            <p:cNvSpPr/>
            <p:nvPr/>
          </p:nvSpPr>
          <p:spPr>
            <a:xfrm>
              <a:off x="50536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0" name="Google Shape;27570;p18"/>
            <p:cNvSpPr/>
            <p:nvPr/>
          </p:nvSpPr>
          <p:spPr>
            <a:xfrm>
              <a:off x="51551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1" name="Google Shape;27571;p18"/>
            <p:cNvSpPr/>
            <p:nvPr/>
          </p:nvSpPr>
          <p:spPr>
            <a:xfrm>
              <a:off x="52566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2" name="Google Shape;27572;p18"/>
            <p:cNvSpPr/>
            <p:nvPr/>
          </p:nvSpPr>
          <p:spPr>
            <a:xfrm>
              <a:off x="53584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3" name="Google Shape;27573;p18"/>
            <p:cNvSpPr/>
            <p:nvPr/>
          </p:nvSpPr>
          <p:spPr>
            <a:xfrm>
              <a:off x="54599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4" name="Google Shape;27574;p18"/>
            <p:cNvSpPr/>
            <p:nvPr/>
          </p:nvSpPr>
          <p:spPr>
            <a:xfrm>
              <a:off x="55614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5" name="Google Shape;27575;p18"/>
            <p:cNvSpPr/>
            <p:nvPr/>
          </p:nvSpPr>
          <p:spPr>
            <a:xfrm>
              <a:off x="56629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6" name="Google Shape;27576;p18"/>
            <p:cNvSpPr/>
            <p:nvPr/>
          </p:nvSpPr>
          <p:spPr>
            <a:xfrm>
              <a:off x="57644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7" name="Google Shape;27577;p18"/>
            <p:cNvSpPr/>
            <p:nvPr/>
          </p:nvSpPr>
          <p:spPr>
            <a:xfrm>
              <a:off x="58662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8" name="Google Shape;27578;p18"/>
            <p:cNvSpPr/>
            <p:nvPr/>
          </p:nvSpPr>
          <p:spPr>
            <a:xfrm>
              <a:off x="59677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9" name="Google Shape;27579;p18"/>
            <p:cNvSpPr/>
            <p:nvPr/>
          </p:nvSpPr>
          <p:spPr>
            <a:xfrm>
              <a:off x="60692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0" name="Google Shape;27580;p18"/>
            <p:cNvSpPr/>
            <p:nvPr/>
          </p:nvSpPr>
          <p:spPr>
            <a:xfrm>
              <a:off x="61710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1" name="Google Shape;27581;p18"/>
            <p:cNvSpPr/>
            <p:nvPr/>
          </p:nvSpPr>
          <p:spPr>
            <a:xfrm>
              <a:off x="62725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2" name="Google Shape;27582;p18"/>
            <p:cNvSpPr/>
            <p:nvPr/>
          </p:nvSpPr>
          <p:spPr>
            <a:xfrm>
              <a:off x="63740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3" name="Google Shape;27583;p18"/>
            <p:cNvSpPr/>
            <p:nvPr/>
          </p:nvSpPr>
          <p:spPr>
            <a:xfrm>
              <a:off x="64755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4" name="Google Shape;27584;p18"/>
            <p:cNvSpPr/>
            <p:nvPr/>
          </p:nvSpPr>
          <p:spPr>
            <a:xfrm>
              <a:off x="6577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5" name="Google Shape;27585;p18"/>
            <p:cNvSpPr/>
            <p:nvPr/>
          </p:nvSpPr>
          <p:spPr>
            <a:xfrm>
              <a:off x="66788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6" name="Google Shape;27586;p18"/>
            <p:cNvSpPr/>
            <p:nvPr/>
          </p:nvSpPr>
          <p:spPr>
            <a:xfrm>
              <a:off x="6780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7" name="Google Shape;27587;p18"/>
            <p:cNvSpPr/>
            <p:nvPr/>
          </p:nvSpPr>
          <p:spPr>
            <a:xfrm>
              <a:off x="68818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8" name="Google Shape;27588;p18"/>
            <p:cNvSpPr/>
            <p:nvPr/>
          </p:nvSpPr>
          <p:spPr>
            <a:xfrm>
              <a:off x="69836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9" name="Google Shape;27589;p18"/>
            <p:cNvSpPr/>
            <p:nvPr/>
          </p:nvSpPr>
          <p:spPr>
            <a:xfrm>
              <a:off x="70851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0" name="Google Shape;27590;p18"/>
            <p:cNvSpPr/>
            <p:nvPr/>
          </p:nvSpPr>
          <p:spPr>
            <a:xfrm>
              <a:off x="71866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1" name="Google Shape;27591;p18"/>
            <p:cNvSpPr/>
            <p:nvPr/>
          </p:nvSpPr>
          <p:spPr>
            <a:xfrm>
              <a:off x="72884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2" name="Google Shape;27592;p18"/>
            <p:cNvSpPr/>
            <p:nvPr/>
          </p:nvSpPr>
          <p:spPr>
            <a:xfrm>
              <a:off x="2792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7" y="1620"/>
                    <a:pt x="2107" y="1048"/>
                  </a:cubicBezTo>
                  <a:cubicBezTo>
                    <a:pt x="2107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3" name="Google Shape;27593;p18"/>
            <p:cNvSpPr/>
            <p:nvPr/>
          </p:nvSpPr>
          <p:spPr>
            <a:xfrm>
              <a:off x="3807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4" name="Google Shape;27594;p18"/>
            <p:cNvSpPr/>
            <p:nvPr/>
          </p:nvSpPr>
          <p:spPr>
            <a:xfrm>
              <a:off x="4825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5" name="Google Shape;27595;p18"/>
            <p:cNvSpPr/>
            <p:nvPr/>
          </p:nvSpPr>
          <p:spPr>
            <a:xfrm>
              <a:off x="5840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6" name="Google Shape;27596;p18"/>
            <p:cNvSpPr/>
            <p:nvPr/>
          </p:nvSpPr>
          <p:spPr>
            <a:xfrm>
              <a:off x="6855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7" name="Google Shape;27597;p18"/>
            <p:cNvSpPr/>
            <p:nvPr/>
          </p:nvSpPr>
          <p:spPr>
            <a:xfrm>
              <a:off x="787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8" name="Google Shape;27598;p18"/>
            <p:cNvSpPr/>
            <p:nvPr/>
          </p:nvSpPr>
          <p:spPr>
            <a:xfrm>
              <a:off x="8888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9" name="Google Shape;27599;p18"/>
            <p:cNvSpPr/>
            <p:nvPr/>
          </p:nvSpPr>
          <p:spPr>
            <a:xfrm>
              <a:off x="990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0" name="Google Shape;27600;p18"/>
            <p:cNvSpPr/>
            <p:nvPr/>
          </p:nvSpPr>
          <p:spPr>
            <a:xfrm>
              <a:off x="10918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1" name="Google Shape;27601;p18"/>
            <p:cNvSpPr/>
            <p:nvPr/>
          </p:nvSpPr>
          <p:spPr>
            <a:xfrm>
              <a:off x="11936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2" name="Google Shape;27602;p18"/>
            <p:cNvSpPr/>
            <p:nvPr/>
          </p:nvSpPr>
          <p:spPr>
            <a:xfrm>
              <a:off x="12951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3" name="Google Shape;27603;p18"/>
            <p:cNvSpPr/>
            <p:nvPr/>
          </p:nvSpPr>
          <p:spPr>
            <a:xfrm>
              <a:off x="13966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4" name="Google Shape;27604;p18"/>
            <p:cNvSpPr/>
            <p:nvPr/>
          </p:nvSpPr>
          <p:spPr>
            <a:xfrm>
              <a:off x="14984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5" name="Google Shape;27605;p18"/>
            <p:cNvSpPr/>
            <p:nvPr/>
          </p:nvSpPr>
          <p:spPr>
            <a:xfrm>
              <a:off x="15999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6" name="Google Shape;27606;p18"/>
            <p:cNvSpPr/>
            <p:nvPr/>
          </p:nvSpPr>
          <p:spPr>
            <a:xfrm>
              <a:off x="17014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7" name="Google Shape;27607;p18"/>
            <p:cNvSpPr/>
            <p:nvPr/>
          </p:nvSpPr>
          <p:spPr>
            <a:xfrm>
              <a:off x="18029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8" name="Google Shape;27608;p18"/>
            <p:cNvSpPr/>
            <p:nvPr/>
          </p:nvSpPr>
          <p:spPr>
            <a:xfrm>
              <a:off x="19044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9" name="Google Shape;27609;p18"/>
            <p:cNvSpPr/>
            <p:nvPr/>
          </p:nvSpPr>
          <p:spPr>
            <a:xfrm>
              <a:off x="20062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0" name="Google Shape;27610;p18"/>
            <p:cNvSpPr/>
            <p:nvPr/>
          </p:nvSpPr>
          <p:spPr>
            <a:xfrm>
              <a:off x="21077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1" name="Google Shape;27611;p18"/>
            <p:cNvSpPr/>
            <p:nvPr/>
          </p:nvSpPr>
          <p:spPr>
            <a:xfrm>
              <a:off x="22092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2" name="Google Shape;27612;p18"/>
            <p:cNvSpPr/>
            <p:nvPr/>
          </p:nvSpPr>
          <p:spPr>
            <a:xfrm>
              <a:off x="23110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3" name="Google Shape;27613;p18"/>
            <p:cNvSpPr/>
            <p:nvPr/>
          </p:nvSpPr>
          <p:spPr>
            <a:xfrm>
              <a:off x="24125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4" name="Google Shape;27614;p18"/>
            <p:cNvSpPr/>
            <p:nvPr/>
          </p:nvSpPr>
          <p:spPr>
            <a:xfrm>
              <a:off x="25140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5" name="Google Shape;27615;p18"/>
            <p:cNvSpPr/>
            <p:nvPr/>
          </p:nvSpPr>
          <p:spPr>
            <a:xfrm>
              <a:off x="26155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6" name="Google Shape;27616;p18"/>
            <p:cNvSpPr/>
            <p:nvPr/>
          </p:nvSpPr>
          <p:spPr>
            <a:xfrm>
              <a:off x="2717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7" name="Google Shape;27617;p18"/>
            <p:cNvSpPr/>
            <p:nvPr/>
          </p:nvSpPr>
          <p:spPr>
            <a:xfrm>
              <a:off x="28188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8" name="Google Shape;27618;p18"/>
            <p:cNvSpPr/>
            <p:nvPr/>
          </p:nvSpPr>
          <p:spPr>
            <a:xfrm>
              <a:off x="2920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9" name="Google Shape;27619;p18"/>
            <p:cNvSpPr/>
            <p:nvPr/>
          </p:nvSpPr>
          <p:spPr>
            <a:xfrm>
              <a:off x="30218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0" name="Google Shape;27620;p18"/>
            <p:cNvSpPr/>
            <p:nvPr/>
          </p:nvSpPr>
          <p:spPr>
            <a:xfrm>
              <a:off x="31236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1" name="Google Shape;27621;p18"/>
            <p:cNvSpPr/>
            <p:nvPr/>
          </p:nvSpPr>
          <p:spPr>
            <a:xfrm>
              <a:off x="32251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2" name="Google Shape;27622;p18"/>
            <p:cNvSpPr/>
            <p:nvPr/>
          </p:nvSpPr>
          <p:spPr>
            <a:xfrm>
              <a:off x="33266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3" name="Google Shape;27623;p18"/>
            <p:cNvSpPr/>
            <p:nvPr/>
          </p:nvSpPr>
          <p:spPr>
            <a:xfrm>
              <a:off x="34284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4" name="Google Shape;27624;p18"/>
            <p:cNvSpPr/>
            <p:nvPr/>
          </p:nvSpPr>
          <p:spPr>
            <a:xfrm>
              <a:off x="35299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5" name="Google Shape;27625;p18"/>
            <p:cNvSpPr/>
            <p:nvPr/>
          </p:nvSpPr>
          <p:spPr>
            <a:xfrm>
              <a:off x="36314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6" name="Google Shape;27626;p18"/>
            <p:cNvSpPr/>
            <p:nvPr/>
          </p:nvSpPr>
          <p:spPr>
            <a:xfrm>
              <a:off x="37329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7" name="Google Shape;27627;p18"/>
            <p:cNvSpPr/>
            <p:nvPr/>
          </p:nvSpPr>
          <p:spPr>
            <a:xfrm>
              <a:off x="38347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8" name="Google Shape;27628;p18"/>
            <p:cNvSpPr/>
            <p:nvPr/>
          </p:nvSpPr>
          <p:spPr>
            <a:xfrm>
              <a:off x="39362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9" name="Google Shape;27629;p18"/>
            <p:cNvSpPr/>
            <p:nvPr/>
          </p:nvSpPr>
          <p:spPr>
            <a:xfrm>
              <a:off x="40377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0" name="Google Shape;27630;p18"/>
            <p:cNvSpPr/>
            <p:nvPr/>
          </p:nvSpPr>
          <p:spPr>
            <a:xfrm>
              <a:off x="41392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1" name="Google Shape;27631;p18"/>
            <p:cNvSpPr/>
            <p:nvPr/>
          </p:nvSpPr>
          <p:spPr>
            <a:xfrm>
              <a:off x="42407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2" name="Google Shape;27632;p18"/>
            <p:cNvSpPr/>
            <p:nvPr/>
          </p:nvSpPr>
          <p:spPr>
            <a:xfrm>
              <a:off x="43425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3" name="Google Shape;27633;p18"/>
            <p:cNvSpPr/>
            <p:nvPr/>
          </p:nvSpPr>
          <p:spPr>
            <a:xfrm>
              <a:off x="44440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4" name="Google Shape;27634;p18"/>
            <p:cNvSpPr/>
            <p:nvPr/>
          </p:nvSpPr>
          <p:spPr>
            <a:xfrm>
              <a:off x="45455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5" name="Google Shape;27635;p18"/>
            <p:cNvSpPr/>
            <p:nvPr/>
          </p:nvSpPr>
          <p:spPr>
            <a:xfrm>
              <a:off x="4647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6" name="Google Shape;27636;p18"/>
            <p:cNvSpPr/>
            <p:nvPr/>
          </p:nvSpPr>
          <p:spPr>
            <a:xfrm>
              <a:off x="47488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7" name="Google Shape;27637;p18"/>
            <p:cNvSpPr/>
            <p:nvPr/>
          </p:nvSpPr>
          <p:spPr>
            <a:xfrm>
              <a:off x="4850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8" name="Google Shape;27638;p18"/>
            <p:cNvSpPr/>
            <p:nvPr/>
          </p:nvSpPr>
          <p:spPr>
            <a:xfrm>
              <a:off x="49518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9" name="Google Shape;27639;p18"/>
            <p:cNvSpPr/>
            <p:nvPr/>
          </p:nvSpPr>
          <p:spPr>
            <a:xfrm>
              <a:off x="50536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0" name="Google Shape;27640;p18"/>
            <p:cNvSpPr/>
            <p:nvPr/>
          </p:nvSpPr>
          <p:spPr>
            <a:xfrm>
              <a:off x="51551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1" name="Google Shape;27641;p18"/>
            <p:cNvSpPr/>
            <p:nvPr/>
          </p:nvSpPr>
          <p:spPr>
            <a:xfrm>
              <a:off x="52566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2" name="Google Shape;27642;p18"/>
            <p:cNvSpPr/>
            <p:nvPr/>
          </p:nvSpPr>
          <p:spPr>
            <a:xfrm>
              <a:off x="53584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3" name="Google Shape;27643;p18"/>
            <p:cNvSpPr/>
            <p:nvPr/>
          </p:nvSpPr>
          <p:spPr>
            <a:xfrm>
              <a:off x="54599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4" name="Google Shape;27644;p18"/>
            <p:cNvSpPr/>
            <p:nvPr/>
          </p:nvSpPr>
          <p:spPr>
            <a:xfrm>
              <a:off x="55614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5" name="Google Shape;27645;p18"/>
            <p:cNvSpPr/>
            <p:nvPr/>
          </p:nvSpPr>
          <p:spPr>
            <a:xfrm>
              <a:off x="56629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6" name="Google Shape;27646;p18"/>
            <p:cNvSpPr/>
            <p:nvPr/>
          </p:nvSpPr>
          <p:spPr>
            <a:xfrm>
              <a:off x="57644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7" name="Google Shape;27647;p18"/>
            <p:cNvSpPr/>
            <p:nvPr/>
          </p:nvSpPr>
          <p:spPr>
            <a:xfrm>
              <a:off x="58662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8" name="Google Shape;27648;p18"/>
            <p:cNvSpPr/>
            <p:nvPr/>
          </p:nvSpPr>
          <p:spPr>
            <a:xfrm>
              <a:off x="59677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9" name="Google Shape;27649;p18"/>
            <p:cNvSpPr/>
            <p:nvPr/>
          </p:nvSpPr>
          <p:spPr>
            <a:xfrm>
              <a:off x="60692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0" name="Google Shape;27650;p18"/>
            <p:cNvSpPr/>
            <p:nvPr/>
          </p:nvSpPr>
          <p:spPr>
            <a:xfrm>
              <a:off x="61710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1" name="Google Shape;27651;p18"/>
            <p:cNvSpPr/>
            <p:nvPr/>
          </p:nvSpPr>
          <p:spPr>
            <a:xfrm>
              <a:off x="62725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2" name="Google Shape;27652;p18"/>
            <p:cNvSpPr/>
            <p:nvPr/>
          </p:nvSpPr>
          <p:spPr>
            <a:xfrm>
              <a:off x="63740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3" name="Google Shape;27653;p18"/>
            <p:cNvSpPr/>
            <p:nvPr/>
          </p:nvSpPr>
          <p:spPr>
            <a:xfrm>
              <a:off x="64755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4" name="Google Shape;27654;p18"/>
            <p:cNvSpPr/>
            <p:nvPr/>
          </p:nvSpPr>
          <p:spPr>
            <a:xfrm>
              <a:off x="6577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5" name="Google Shape;27655;p18"/>
            <p:cNvSpPr/>
            <p:nvPr/>
          </p:nvSpPr>
          <p:spPr>
            <a:xfrm>
              <a:off x="66788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6" name="Google Shape;27656;p18"/>
            <p:cNvSpPr/>
            <p:nvPr/>
          </p:nvSpPr>
          <p:spPr>
            <a:xfrm>
              <a:off x="6780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7" name="Google Shape;27657;p18"/>
            <p:cNvSpPr/>
            <p:nvPr/>
          </p:nvSpPr>
          <p:spPr>
            <a:xfrm>
              <a:off x="68818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8" name="Google Shape;27658;p18"/>
            <p:cNvSpPr/>
            <p:nvPr/>
          </p:nvSpPr>
          <p:spPr>
            <a:xfrm>
              <a:off x="69836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9" name="Google Shape;27659;p18"/>
            <p:cNvSpPr/>
            <p:nvPr/>
          </p:nvSpPr>
          <p:spPr>
            <a:xfrm>
              <a:off x="70851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0" name="Google Shape;27660;p18"/>
            <p:cNvSpPr/>
            <p:nvPr/>
          </p:nvSpPr>
          <p:spPr>
            <a:xfrm>
              <a:off x="71866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1" name="Google Shape;27661;p18"/>
            <p:cNvSpPr/>
            <p:nvPr/>
          </p:nvSpPr>
          <p:spPr>
            <a:xfrm>
              <a:off x="72884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662" name="Google Shape;27662;p18"/>
          <p:cNvGrpSpPr/>
          <p:nvPr/>
        </p:nvGrpSpPr>
        <p:grpSpPr>
          <a:xfrm>
            <a:off x="218584" y="255838"/>
            <a:ext cx="8706833" cy="4631825"/>
            <a:chOff x="261561" y="255838"/>
            <a:chExt cx="8706833" cy="4631825"/>
          </a:xfrm>
        </p:grpSpPr>
        <p:grpSp>
          <p:nvGrpSpPr>
            <p:cNvPr id="27663" name="Google Shape;27663;p18"/>
            <p:cNvGrpSpPr/>
            <p:nvPr/>
          </p:nvGrpSpPr>
          <p:grpSpPr>
            <a:xfrm>
              <a:off x="261561" y="255838"/>
              <a:ext cx="8706833" cy="4631825"/>
              <a:chOff x="391650" y="259200"/>
              <a:chExt cx="8360700" cy="4631825"/>
            </a:xfrm>
          </p:grpSpPr>
          <p:sp>
            <p:nvSpPr>
              <p:cNvPr id="27664" name="Google Shape;27664;p18"/>
              <p:cNvSpPr/>
              <p:nvPr/>
            </p:nvSpPr>
            <p:spPr>
              <a:xfrm>
                <a:off x="391650" y="259200"/>
                <a:ext cx="8360700" cy="46251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66675" dir="2940000" algn="bl" rotWithShape="0">
                  <a:schemeClr val="dk1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27665" name="Google Shape;27665;p18"/>
              <p:cNvCxnSpPr/>
              <p:nvPr/>
            </p:nvCxnSpPr>
            <p:spPr>
              <a:xfrm>
                <a:off x="393750" y="713825"/>
                <a:ext cx="7942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666" name="Google Shape;27666;p18"/>
              <p:cNvCxnSpPr/>
              <p:nvPr/>
            </p:nvCxnSpPr>
            <p:spPr>
              <a:xfrm>
                <a:off x="8336400" y="260525"/>
                <a:ext cx="0" cy="4630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27667" name="Google Shape;27667;p18"/>
              <p:cNvGrpSpPr/>
              <p:nvPr/>
            </p:nvGrpSpPr>
            <p:grpSpPr>
              <a:xfrm>
                <a:off x="8448356" y="454710"/>
                <a:ext cx="205838" cy="289853"/>
                <a:chOff x="3555900" y="1631296"/>
                <a:chExt cx="390956" cy="550529"/>
              </a:xfrm>
            </p:grpSpPr>
            <p:cxnSp>
              <p:nvCxnSpPr>
                <p:cNvPr id="27668" name="Google Shape;27668;p18"/>
                <p:cNvCxnSpPr/>
                <p:nvPr/>
              </p:nvCxnSpPr>
              <p:spPr>
                <a:xfrm>
                  <a:off x="3751375" y="1641225"/>
                  <a:ext cx="0" cy="54060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grpSp>
              <p:nvGrpSpPr>
                <p:cNvPr id="27669" name="Google Shape;27669;p18"/>
                <p:cNvGrpSpPr/>
                <p:nvPr/>
              </p:nvGrpSpPr>
              <p:grpSpPr>
                <a:xfrm rot="-8100000">
                  <a:off x="3614579" y="1687125"/>
                  <a:ext cx="273597" cy="279297"/>
                  <a:chOff x="4572000" y="2331513"/>
                  <a:chExt cx="273600" cy="279300"/>
                </a:xfrm>
              </p:grpSpPr>
              <p:cxnSp>
                <p:nvCxnSpPr>
                  <p:cNvPr id="27670" name="Google Shape;27670;p18"/>
                  <p:cNvCxnSpPr/>
                  <p:nvPr/>
                </p:nvCxnSpPr>
                <p:spPr>
                  <a:xfrm rot="10800000">
                    <a:off x="4572000" y="2604300"/>
                    <a:ext cx="273600" cy="0"/>
                  </a:xfrm>
                  <a:prstGeom prst="straightConnector1">
                    <a:avLst/>
                  </a:pr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7671" name="Google Shape;27671;p18"/>
                  <p:cNvCxnSpPr/>
                  <p:nvPr/>
                </p:nvCxnSpPr>
                <p:spPr>
                  <a:xfrm rot="10800000">
                    <a:off x="4839087" y="2331513"/>
                    <a:ext cx="0" cy="279300"/>
                  </a:xfrm>
                  <a:prstGeom prst="straightConnector1">
                    <a:avLst/>
                  </a:pr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</p:grpSp>
          <p:cxnSp>
            <p:nvCxnSpPr>
              <p:cNvPr id="27672" name="Google Shape;27672;p18"/>
              <p:cNvCxnSpPr/>
              <p:nvPr/>
            </p:nvCxnSpPr>
            <p:spPr>
              <a:xfrm>
                <a:off x="8551337" y="1671588"/>
                <a:ext cx="0" cy="18237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27673" name="Google Shape;27673;p18"/>
              <p:cNvGrpSpPr/>
              <p:nvPr/>
            </p:nvGrpSpPr>
            <p:grpSpPr>
              <a:xfrm rot="10800000" flipH="1">
                <a:off x="8448406" y="4422299"/>
                <a:ext cx="205838" cy="289853"/>
                <a:chOff x="3555900" y="1631296"/>
                <a:chExt cx="390956" cy="550529"/>
              </a:xfrm>
            </p:grpSpPr>
            <p:cxnSp>
              <p:nvCxnSpPr>
                <p:cNvPr id="27674" name="Google Shape;27674;p18"/>
                <p:cNvCxnSpPr/>
                <p:nvPr/>
              </p:nvCxnSpPr>
              <p:spPr>
                <a:xfrm>
                  <a:off x="3751375" y="1641225"/>
                  <a:ext cx="0" cy="54060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grpSp>
              <p:nvGrpSpPr>
                <p:cNvPr id="27675" name="Google Shape;27675;p18"/>
                <p:cNvGrpSpPr/>
                <p:nvPr/>
              </p:nvGrpSpPr>
              <p:grpSpPr>
                <a:xfrm rot="-8100000">
                  <a:off x="3614579" y="1687125"/>
                  <a:ext cx="273597" cy="279297"/>
                  <a:chOff x="4572000" y="2331513"/>
                  <a:chExt cx="273600" cy="279300"/>
                </a:xfrm>
              </p:grpSpPr>
              <p:cxnSp>
                <p:nvCxnSpPr>
                  <p:cNvPr id="27676" name="Google Shape;27676;p18"/>
                  <p:cNvCxnSpPr/>
                  <p:nvPr/>
                </p:nvCxnSpPr>
                <p:spPr>
                  <a:xfrm rot="10800000">
                    <a:off x="4572000" y="2604300"/>
                    <a:ext cx="273600" cy="0"/>
                  </a:xfrm>
                  <a:prstGeom prst="straightConnector1">
                    <a:avLst/>
                  </a:pr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7677" name="Google Shape;27677;p18"/>
                  <p:cNvCxnSpPr/>
                  <p:nvPr/>
                </p:nvCxnSpPr>
                <p:spPr>
                  <a:xfrm rot="10800000">
                    <a:off x="4839087" y="2331513"/>
                    <a:ext cx="0" cy="279300"/>
                  </a:xfrm>
                  <a:prstGeom prst="straightConnector1">
                    <a:avLst/>
                  </a:pr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</p:grpSp>
        </p:grpSp>
        <p:sp>
          <p:nvSpPr>
            <p:cNvPr id="27678" name="Google Shape;27678;p18"/>
            <p:cNvSpPr/>
            <p:nvPr/>
          </p:nvSpPr>
          <p:spPr>
            <a:xfrm>
              <a:off x="390775" y="388600"/>
              <a:ext cx="183000" cy="1830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2580000" algn="bl" rotWithShape="0">
                <a:srgbClr val="000000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9" name="Google Shape;27679;p18"/>
            <p:cNvSpPr/>
            <p:nvPr/>
          </p:nvSpPr>
          <p:spPr>
            <a:xfrm>
              <a:off x="599050" y="388600"/>
              <a:ext cx="183000" cy="1830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2580000" algn="bl" rotWithShape="0">
                <a:srgbClr val="000000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0" name="Google Shape;27680;p18"/>
            <p:cNvSpPr/>
            <p:nvPr/>
          </p:nvSpPr>
          <p:spPr>
            <a:xfrm>
              <a:off x="807325" y="388600"/>
              <a:ext cx="183000" cy="1830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2580000" algn="bl" rotWithShape="0">
                <a:srgbClr val="000000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681" name="Google Shape;27681;p18"/>
          <p:cNvSpPr txBox="1">
            <a:spLocks noGrp="1"/>
          </p:cNvSpPr>
          <p:nvPr>
            <p:ph type="title"/>
          </p:nvPr>
        </p:nvSpPr>
        <p:spPr>
          <a:xfrm>
            <a:off x="802838" y="707525"/>
            <a:ext cx="753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G마켓 산스 TTF Medium" panose="02000000000000000000" pitchFamily="2" charset="-127"/>
                <a:ea typeface="G마켓 산스 TTF Medium" panose="02000000000000000000" pitchFamily="2" charset="-127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 dirty="0"/>
          </a:p>
        </p:txBody>
      </p:sp>
      <p:sp>
        <p:nvSpPr>
          <p:cNvPr id="27682" name="Google Shape;27682;p18"/>
          <p:cNvSpPr txBox="1">
            <a:spLocks noGrp="1"/>
          </p:cNvSpPr>
          <p:nvPr>
            <p:ph type="subTitle" idx="1"/>
          </p:nvPr>
        </p:nvSpPr>
        <p:spPr>
          <a:xfrm>
            <a:off x="1233200" y="2419475"/>
            <a:ext cx="1690500" cy="4311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300"/>
              <a:buFont typeface="Abhaya Libre"/>
              <a:buNone/>
              <a:defRPr sz="2000" b="1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bhaya Libre"/>
                <a:sym typeface="Abhaya Libr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683" name="Google Shape;27683;p18"/>
          <p:cNvSpPr txBox="1">
            <a:spLocks noGrp="1"/>
          </p:cNvSpPr>
          <p:nvPr>
            <p:ph type="subTitle" idx="2"/>
          </p:nvPr>
        </p:nvSpPr>
        <p:spPr>
          <a:xfrm>
            <a:off x="802643" y="2850575"/>
            <a:ext cx="3681300" cy="557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684" name="Google Shape;27684;p18"/>
          <p:cNvSpPr txBox="1">
            <a:spLocks noGrp="1"/>
          </p:cNvSpPr>
          <p:nvPr>
            <p:ph type="subTitle" idx="3"/>
          </p:nvPr>
        </p:nvSpPr>
        <p:spPr>
          <a:xfrm>
            <a:off x="1233200" y="1344775"/>
            <a:ext cx="1690500" cy="4311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300"/>
              <a:buFont typeface="Abhaya Libre"/>
              <a:buNone/>
              <a:defRPr sz="2000" b="1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bhaya Libre"/>
                <a:sym typeface="Abhaya Libr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685" name="Google Shape;27685;p18"/>
          <p:cNvSpPr txBox="1">
            <a:spLocks noGrp="1"/>
          </p:cNvSpPr>
          <p:nvPr>
            <p:ph type="subTitle" idx="4"/>
          </p:nvPr>
        </p:nvSpPr>
        <p:spPr>
          <a:xfrm>
            <a:off x="800100" y="1775875"/>
            <a:ext cx="3681300" cy="557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686" name="Google Shape;27686;p18"/>
          <p:cNvSpPr txBox="1">
            <a:spLocks noGrp="1"/>
          </p:cNvSpPr>
          <p:nvPr>
            <p:ph type="subTitle" idx="5"/>
          </p:nvPr>
        </p:nvSpPr>
        <p:spPr>
          <a:xfrm>
            <a:off x="1233200" y="3494175"/>
            <a:ext cx="1690500" cy="4311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300"/>
              <a:buFont typeface="Abhaya Libre"/>
              <a:buNone/>
              <a:defRPr sz="2000" b="1">
                <a:latin typeface="G마켓 산스 TTF Medium" panose="02000000000000000000" pitchFamily="2" charset="-127"/>
                <a:ea typeface="G마켓 산스 TTF Medium" panose="02000000000000000000" pitchFamily="2" charset="-127"/>
                <a:cs typeface="Abhaya Libre"/>
                <a:sym typeface="Abhaya Libr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687" name="Google Shape;27687;p18"/>
          <p:cNvSpPr txBox="1">
            <a:spLocks noGrp="1"/>
          </p:cNvSpPr>
          <p:nvPr>
            <p:ph type="subTitle" idx="6"/>
          </p:nvPr>
        </p:nvSpPr>
        <p:spPr>
          <a:xfrm>
            <a:off x="800100" y="3925275"/>
            <a:ext cx="3681300" cy="557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8">
    <p:spTree>
      <p:nvGrpSpPr>
        <p:cNvPr id="1" name="Shape 40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14" name="Google Shape;40614;p26"/>
          <p:cNvSpPr/>
          <p:nvPr/>
        </p:nvSpPr>
        <p:spPr>
          <a:xfrm>
            <a:off x="223221" y="255838"/>
            <a:ext cx="8706833" cy="4625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dist="66675" dir="2940000" algn="bl" rotWithShape="0">
              <a:schemeClr val="dk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615" name="Google Shape;40615;p26"/>
          <p:cNvGrpSpPr/>
          <p:nvPr/>
        </p:nvGrpSpPr>
        <p:grpSpPr>
          <a:xfrm>
            <a:off x="223213" y="767598"/>
            <a:ext cx="464198" cy="514536"/>
            <a:chOff x="4176425" y="2759324"/>
            <a:chExt cx="568800" cy="568800"/>
          </a:xfrm>
        </p:grpSpPr>
        <p:sp>
          <p:nvSpPr>
            <p:cNvPr id="40616" name="Google Shape;40616;p26"/>
            <p:cNvSpPr/>
            <p:nvPr/>
          </p:nvSpPr>
          <p:spPr>
            <a:xfrm>
              <a:off x="4176425" y="2759324"/>
              <a:ext cx="568800" cy="568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17" name="Google Shape;40617;p26"/>
            <p:cNvSpPr/>
            <p:nvPr/>
          </p:nvSpPr>
          <p:spPr>
            <a:xfrm>
              <a:off x="4302438" y="2895375"/>
              <a:ext cx="296700" cy="296700"/>
            </a:xfrm>
            <a:prstGeom prst="star4">
              <a:avLst>
                <a:gd name="adj" fmla="val 12183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618" name="Google Shape;40618;p26"/>
          <p:cNvGrpSpPr/>
          <p:nvPr/>
        </p:nvGrpSpPr>
        <p:grpSpPr>
          <a:xfrm>
            <a:off x="223213" y="253137"/>
            <a:ext cx="464198" cy="514536"/>
            <a:chOff x="4176449" y="3328148"/>
            <a:chExt cx="568800" cy="568800"/>
          </a:xfrm>
        </p:grpSpPr>
        <p:sp>
          <p:nvSpPr>
            <p:cNvPr id="40619" name="Google Shape;40619;p26"/>
            <p:cNvSpPr/>
            <p:nvPr/>
          </p:nvSpPr>
          <p:spPr>
            <a:xfrm>
              <a:off x="4176449" y="3328148"/>
              <a:ext cx="568800" cy="568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20" name="Google Shape;40620;p26"/>
            <p:cNvSpPr/>
            <p:nvPr/>
          </p:nvSpPr>
          <p:spPr>
            <a:xfrm>
              <a:off x="4322301" y="3464200"/>
              <a:ext cx="256800" cy="296700"/>
            </a:xfrm>
            <a:prstGeom prst="star6">
              <a:avLst>
                <a:gd name="adj" fmla="val 17141"/>
                <a:gd name="hf" fmla="val 115470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621" name="Google Shape;40621;p26"/>
          <p:cNvGrpSpPr/>
          <p:nvPr/>
        </p:nvGrpSpPr>
        <p:grpSpPr>
          <a:xfrm>
            <a:off x="223213" y="1282135"/>
            <a:ext cx="464198" cy="514536"/>
            <a:chOff x="4176449" y="3328148"/>
            <a:chExt cx="568800" cy="568800"/>
          </a:xfrm>
        </p:grpSpPr>
        <p:sp>
          <p:nvSpPr>
            <p:cNvPr id="40622" name="Google Shape;40622;p26"/>
            <p:cNvSpPr/>
            <p:nvPr/>
          </p:nvSpPr>
          <p:spPr>
            <a:xfrm>
              <a:off x="4176449" y="3328148"/>
              <a:ext cx="568800" cy="568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23" name="Google Shape;40623;p26"/>
            <p:cNvSpPr/>
            <p:nvPr/>
          </p:nvSpPr>
          <p:spPr>
            <a:xfrm>
              <a:off x="4322301" y="3464200"/>
              <a:ext cx="256800" cy="296700"/>
            </a:xfrm>
            <a:prstGeom prst="star6">
              <a:avLst>
                <a:gd name="adj" fmla="val 17141"/>
                <a:gd name="hf" fmla="val 115470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624" name="Google Shape;40624;p26"/>
          <p:cNvGrpSpPr/>
          <p:nvPr/>
        </p:nvGrpSpPr>
        <p:grpSpPr>
          <a:xfrm>
            <a:off x="223213" y="1796595"/>
            <a:ext cx="464198" cy="514536"/>
            <a:chOff x="4176425" y="2759324"/>
            <a:chExt cx="568800" cy="568800"/>
          </a:xfrm>
        </p:grpSpPr>
        <p:sp>
          <p:nvSpPr>
            <p:cNvPr id="40625" name="Google Shape;40625;p26"/>
            <p:cNvSpPr/>
            <p:nvPr/>
          </p:nvSpPr>
          <p:spPr>
            <a:xfrm>
              <a:off x="4176425" y="2759324"/>
              <a:ext cx="568800" cy="568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26" name="Google Shape;40626;p26"/>
            <p:cNvSpPr/>
            <p:nvPr/>
          </p:nvSpPr>
          <p:spPr>
            <a:xfrm>
              <a:off x="4302438" y="2895375"/>
              <a:ext cx="296700" cy="296700"/>
            </a:xfrm>
            <a:prstGeom prst="star4">
              <a:avLst>
                <a:gd name="adj" fmla="val 12183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627" name="Google Shape;40627;p26"/>
          <p:cNvGrpSpPr/>
          <p:nvPr/>
        </p:nvGrpSpPr>
        <p:grpSpPr>
          <a:xfrm>
            <a:off x="223213" y="2311132"/>
            <a:ext cx="464198" cy="514536"/>
            <a:chOff x="4176449" y="3328148"/>
            <a:chExt cx="568800" cy="568800"/>
          </a:xfrm>
        </p:grpSpPr>
        <p:sp>
          <p:nvSpPr>
            <p:cNvPr id="40628" name="Google Shape;40628;p26"/>
            <p:cNvSpPr/>
            <p:nvPr/>
          </p:nvSpPr>
          <p:spPr>
            <a:xfrm>
              <a:off x="4176449" y="3328148"/>
              <a:ext cx="568800" cy="568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29" name="Google Shape;40629;p26"/>
            <p:cNvSpPr/>
            <p:nvPr/>
          </p:nvSpPr>
          <p:spPr>
            <a:xfrm>
              <a:off x="4322301" y="3464200"/>
              <a:ext cx="256800" cy="296700"/>
            </a:xfrm>
            <a:prstGeom prst="star6">
              <a:avLst>
                <a:gd name="adj" fmla="val 17141"/>
                <a:gd name="hf" fmla="val 115470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630" name="Google Shape;40630;p26"/>
          <p:cNvGrpSpPr/>
          <p:nvPr/>
        </p:nvGrpSpPr>
        <p:grpSpPr>
          <a:xfrm>
            <a:off x="223213" y="2825593"/>
            <a:ext cx="464198" cy="514536"/>
            <a:chOff x="4176425" y="2759324"/>
            <a:chExt cx="568800" cy="568800"/>
          </a:xfrm>
        </p:grpSpPr>
        <p:sp>
          <p:nvSpPr>
            <p:cNvPr id="40631" name="Google Shape;40631;p26"/>
            <p:cNvSpPr/>
            <p:nvPr/>
          </p:nvSpPr>
          <p:spPr>
            <a:xfrm>
              <a:off x="4176425" y="2759324"/>
              <a:ext cx="568800" cy="568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32" name="Google Shape;40632;p26"/>
            <p:cNvSpPr/>
            <p:nvPr/>
          </p:nvSpPr>
          <p:spPr>
            <a:xfrm>
              <a:off x="4302438" y="2895375"/>
              <a:ext cx="296700" cy="296700"/>
            </a:xfrm>
            <a:prstGeom prst="star4">
              <a:avLst>
                <a:gd name="adj" fmla="val 12183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633" name="Google Shape;40633;p26"/>
          <p:cNvGrpSpPr/>
          <p:nvPr/>
        </p:nvGrpSpPr>
        <p:grpSpPr>
          <a:xfrm>
            <a:off x="223213" y="3340129"/>
            <a:ext cx="464198" cy="514536"/>
            <a:chOff x="4176449" y="3328148"/>
            <a:chExt cx="568800" cy="568800"/>
          </a:xfrm>
        </p:grpSpPr>
        <p:sp>
          <p:nvSpPr>
            <p:cNvPr id="40634" name="Google Shape;40634;p26"/>
            <p:cNvSpPr/>
            <p:nvPr/>
          </p:nvSpPr>
          <p:spPr>
            <a:xfrm>
              <a:off x="4176449" y="3328148"/>
              <a:ext cx="568800" cy="568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35" name="Google Shape;40635;p26"/>
            <p:cNvSpPr/>
            <p:nvPr/>
          </p:nvSpPr>
          <p:spPr>
            <a:xfrm>
              <a:off x="4322301" y="3464200"/>
              <a:ext cx="256800" cy="296700"/>
            </a:xfrm>
            <a:prstGeom prst="star6">
              <a:avLst>
                <a:gd name="adj" fmla="val 17141"/>
                <a:gd name="hf" fmla="val 115470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636" name="Google Shape;40636;p26"/>
          <p:cNvGrpSpPr/>
          <p:nvPr/>
        </p:nvGrpSpPr>
        <p:grpSpPr>
          <a:xfrm>
            <a:off x="223213" y="3854590"/>
            <a:ext cx="464198" cy="514536"/>
            <a:chOff x="4176425" y="2759324"/>
            <a:chExt cx="568800" cy="568800"/>
          </a:xfrm>
        </p:grpSpPr>
        <p:sp>
          <p:nvSpPr>
            <p:cNvPr id="40637" name="Google Shape;40637;p26"/>
            <p:cNvSpPr/>
            <p:nvPr/>
          </p:nvSpPr>
          <p:spPr>
            <a:xfrm>
              <a:off x="4176425" y="2759324"/>
              <a:ext cx="568800" cy="568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38" name="Google Shape;40638;p26"/>
            <p:cNvSpPr/>
            <p:nvPr/>
          </p:nvSpPr>
          <p:spPr>
            <a:xfrm>
              <a:off x="4302438" y="2895375"/>
              <a:ext cx="296700" cy="296700"/>
            </a:xfrm>
            <a:prstGeom prst="star4">
              <a:avLst>
                <a:gd name="adj" fmla="val 12183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639" name="Google Shape;40639;p26"/>
          <p:cNvGrpSpPr/>
          <p:nvPr/>
        </p:nvGrpSpPr>
        <p:grpSpPr>
          <a:xfrm>
            <a:off x="223213" y="4369126"/>
            <a:ext cx="464198" cy="514536"/>
            <a:chOff x="4176449" y="3328148"/>
            <a:chExt cx="568800" cy="568800"/>
          </a:xfrm>
        </p:grpSpPr>
        <p:sp>
          <p:nvSpPr>
            <p:cNvPr id="40640" name="Google Shape;40640;p26"/>
            <p:cNvSpPr/>
            <p:nvPr/>
          </p:nvSpPr>
          <p:spPr>
            <a:xfrm>
              <a:off x="4176449" y="3328148"/>
              <a:ext cx="568800" cy="568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41" name="Google Shape;40641;p26"/>
            <p:cNvSpPr/>
            <p:nvPr/>
          </p:nvSpPr>
          <p:spPr>
            <a:xfrm>
              <a:off x="4322301" y="3464200"/>
              <a:ext cx="256800" cy="296700"/>
            </a:xfrm>
            <a:prstGeom prst="star6">
              <a:avLst>
                <a:gd name="adj" fmla="val 17141"/>
                <a:gd name="hf" fmla="val 115470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642" name="Google Shape;40642;p26"/>
          <p:cNvGrpSpPr/>
          <p:nvPr/>
        </p:nvGrpSpPr>
        <p:grpSpPr>
          <a:xfrm rot="5400000" flipH="1">
            <a:off x="8233743" y="4296089"/>
            <a:ext cx="214361" cy="545574"/>
            <a:chOff x="3555900" y="1631296"/>
            <a:chExt cx="390956" cy="1036229"/>
          </a:xfrm>
        </p:grpSpPr>
        <p:cxnSp>
          <p:nvCxnSpPr>
            <p:cNvPr id="40643" name="Google Shape;40643;p26"/>
            <p:cNvCxnSpPr/>
            <p:nvPr/>
          </p:nvCxnSpPr>
          <p:spPr>
            <a:xfrm rot="-5400000" flipH="1">
              <a:off x="3243925" y="2148675"/>
              <a:ext cx="1026300" cy="114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0644" name="Google Shape;40644;p26"/>
            <p:cNvGrpSpPr/>
            <p:nvPr/>
          </p:nvGrpSpPr>
          <p:grpSpPr>
            <a:xfrm rot="-8100000">
              <a:off x="3614579" y="1687125"/>
              <a:ext cx="273597" cy="279297"/>
              <a:chOff x="4572000" y="2331513"/>
              <a:chExt cx="273600" cy="279300"/>
            </a:xfrm>
          </p:grpSpPr>
          <p:cxnSp>
            <p:nvCxnSpPr>
              <p:cNvPr id="40645" name="Google Shape;40645;p26"/>
              <p:cNvCxnSpPr/>
              <p:nvPr/>
            </p:nvCxnSpPr>
            <p:spPr>
              <a:xfrm rot="10800000">
                <a:off x="4572000" y="2604300"/>
                <a:ext cx="2736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646" name="Google Shape;40646;p26"/>
              <p:cNvCxnSpPr/>
              <p:nvPr/>
            </p:nvCxnSpPr>
            <p:spPr>
              <a:xfrm rot="10800000">
                <a:off x="4839087" y="2331513"/>
                <a:ext cx="0" cy="2793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">
    <p:spTree>
      <p:nvGrpSpPr>
        <p:cNvPr id="1" name="Shape 40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48" name="Google Shape;40648;p27"/>
          <p:cNvSpPr/>
          <p:nvPr/>
        </p:nvSpPr>
        <p:spPr>
          <a:xfrm flipH="1">
            <a:off x="7264225" y="3231432"/>
            <a:ext cx="3793500" cy="3791700"/>
          </a:xfrm>
          <a:prstGeom prst="pie">
            <a:avLst>
              <a:gd name="adj1" fmla="val 16198478"/>
              <a:gd name="adj2" fmla="val 10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49" name="Google Shape;40649;p27"/>
          <p:cNvSpPr/>
          <p:nvPr/>
        </p:nvSpPr>
        <p:spPr>
          <a:xfrm flipH="1">
            <a:off x="-1890340" y="3231432"/>
            <a:ext cx="3793500" cy="3791700"/>
          </a:xfrm>
          <a:prstGeom prst="pie">
            <a:avLst>
              <a:gd name="adj1" fmla="val 10799735"/>
              <a:gd name="adj2" fmla="val 1620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50" name="Google Shape;40650;p27"/>
          <p:cNvSpPr/>
          <p:nvPr/>
        </p:nvSpPr>
        <p:spPr>
          <a:xfrm rot="10800000">
            <a:off x="7239100" y="-1888524"/>
            <a:ext cx="3793500" cy="3791700"/>
          </a:xfrm>
          <a:prstGeom prst="pie">
            <a:avLst>
              <a:gd name="adj1" fmla="val 16198478"/>
              <a:gd name="adj2" fmla="val 10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51" name="Google Shape;40651;p27"/>
          <p:cNvSpPr/>
          <p:nvPr/>
        </p:nvSpPr>
        <p:spPr>
          <a:xfrm rot="10800000">
            <a:off x="-1897600" y="-1888524"/>
            <a:ext cx="3793500" cy="3791700"/>
          </a:xfrm>
          <a:prstGeom prst="pie">
            <a:avLst>
              <a:gd name="adj1" fmla="val 10799735"/>
              <a:gd name="adj2" fmla="val 1620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52" name="Google Shape;40652;p27"/>
          <p:cNvSpPr/>
          <p:nvPr/>
        </p:nvSpPr>
        <p:spPr>
          <a:xfrm>
            <a:off x="321000" y="319025"/>
            <a:ext cx="8531400" cy="4520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3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96" name="Google Shape;3696;p4"/>
          <p:cNvGrpSpPr/>
          <p:nvPr/>
        </p:nvGrpSpPr>
        <p:grpSpPr>
          <a:xfrm>
            <a:off x="3" y="4"/>
            <a:ext cx="9144066" cy="5143518"/>
            <a:chOff x="279200" y="890725"/>
            <a:chExt cx="7061600" cy="3930250"/>
          </a:xfrm>
        </p:grpSpPr>
        <p:sp>
          <p:nvSpPr>
            <p:cNvPr id="3697" name="Google Shape;3697;p4"/>
            <p:cNvSpPr/>
            <p:nvPr/>
          </p:nvSpPr>
          <p:spPr>
            <a:xfrm>
              <a:off x="2792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7" y="1631"/>
                    <a:pt x="2107" y="1048"/>
                  </a:cubicBezTo>
                  <a:cubicBezTo>
                    <a:pt x="2107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8" name="Google Shape;3698;p4"/>
            <p:cNvSpPr/>
            <p:nvPr/>
          </p:nvSpPr>
          <p:spPr>
            <a:xfrm>
              <a:off x="3807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9" name="Google Shape;3699;p4"/>
            <p:cNvSpPr/>
            <p:nvPr/>
          </p:nvSpPr>
          <p:spPr>
            <a:xfrm>
              <a:off x="4825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0" name="Google Shape;3700;p4"/>
            <p:cNvSpPr/>
            <p:nvPr/>
          </p:nvSpPr>
          <p:spPr>
            <a:xfrm>
              <a:off x="5840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1" name="Google Shape;3701;p4"/>
            <p:cNvSpPr/>
            <p:nvPr/>
          </p:nvSpPr>
          <p:spPr>
            <a:xfrm>
              <a:off x="6855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2" name="Google Shape;3702;p4"/>
            <p:cNvSpPr/>
            <p:nvPr/>
          </p:nvSpPr>
          <p:spPr>
            <a:xfrm>
              <a:off x="787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3" name="Google Shape;3703;p4"/>
            <p:cNvSpPr/>
            <p:nvPr/>
          </p:nvSpPr>
          <p:spPr>
            <a:xfrm>
              <a:off x="8888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4" name="Google Shape;3704;p4"/>
            <p:cNvSpPr/>
            <p:nvPr/>
          </p:nvSpPr>
          <p:spPr>
            <a:xfrm>
              <a:off x="990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5" name="Google Shape;3705;p4"/>
            <p:cNvSpPr/>
            <p:nvPr/>
          </p:nvSpPr>
          <p:spPr>
            <a:xfrm>
              <a:off x="10918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6" name="Google Shape;3706;p4"/>
            <p:cNvSpPr/>
            <p:nvPr/>
          </p:nvSpPr>
          <p:spPr>
            <a:xfrm>
              <a:off x="11936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7" name="Google Shape;3707;p4"/>
            <p:cNvSpPr/>
            <p:nvPr/>
          </p:nvSpPr>
          <p:spPr>
            <a:xfrm>
              <a:off x="12951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8" name="Google Shape;3708;p4"/>
            <p:cNvSpPr/>
            <p:nvPr/>
          </p:nvSpPr>
          <p:spPr>
            <a:xfrm>
              <a:off x="13966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9" name="Google Shape;3709;p4"/>
            <p:cNvSpPr/>
            <p:nvPr/>
          </p:nvSpPr>
          <p:spPr>
            <a:xfrm>
              <a:off x="14984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0" name="Google Shape;3710;p4"/>
            <p:cNvSpPr/>
            <p:nvPr/>
          </p:nvSpPr>
          <p:spPr>
            <a:xfrm>
              <a:off x="15999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1" name="Google Shape;3711;p4"/>
            <p:cNvSpPr/>
            <p:nvPr/>
          </p:nvSpPr>
          <p:spPr>
            <a:xfrm>
              <a:off x="17014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2" name="Google Shape;3712;p4"/>
            <p:cNvSpPr/>
            <p:nvPr/>
          </p:nvSpPr>
          <p:spPr>
            <a:xfrm>
              <a:off x="18029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3" name="Google Shape;3713;p4"/>
            <p:cNvSpPr/>
            <p:nvPr/>
          </p:nvSpPr>
          <p:spPr>
            <a:xfrm>
              <a:off x="19044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4" name="Google Shape;3714;p4"/>
            <p:cNvSpPr/>
            <p:nvPr/>
          </p:nvSpPr>
          <p:spPr>
            <a:xfrm>
              <a:off x="20062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5" name="Google Shape;3715;p4"/>
            <p:cNvSpPr/>
            <p:nvPr/>
          </p:nvSpPr>
          <p:spPr>
            <a:xfrm>
              <a:off x="21077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6" name="Google Shape;3716;p4"/>
            <p:cNvSpPr/>
            <p:nvPr/>
          </p:nvSpPr>
          <p:spPr>
            <a:xfrm>
              <a:off x="22092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7" name="Google Shape;3717;p4"/>
            <p:cNvSpPr/>
            <p:nvPr/>
          </p:nvSpPr>
          <p:spPr>
            <a:xfrm>
              <a:off x="23110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8" name="Google Shape;3718;p4"/>
            <p:cNvSpPr/>
            <p:nvPr/>
          </p:nvSpPr>
          <p:spPr>
            <a:xfrm>
              <a:off x="24125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9" name="Google Shape;3719;p4"/>
            <p:cNvSpPr/>
            <p:nvPr/>
          </p:nvSpPr>
          <p:spPr>
            <a:xfrm>
              <a:off x="25140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0" name="Google Shape;3720;p4"/>
            <p:cNvSpPr/>
            <p:nvPr/>
          </p:nvSpPr>
          <p:spPr>
            <a:xfrm>
              <a:off x="26155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1" name="Google Shape;3721;p4"/>
            <p:cNvSpPr/>
            <p:nvPr/>
          </p:nvSpPr>
          <p:spPr>
            <a:xfrm>
              <a:off x="2717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2" name="Google Shape;3722;p4"/>
            <p:cNvSpPr/>
            <p:nvPr/>
          </p:nvSpPr>
          <p:spPr>
            <a:xfrm>
              <a:off x="28188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3" name="Google Shape;3723;p4"/>
            <p:cNvSpPr/>
            <p:nvPr/>
          </p:nvSpPr>
          <p:spPr>
            <a:xfrm>
              <a:off x="2920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4" name="Google Shape;3724;p4"/>
            <p:cNvSpPr/>
            <p:nvPr/>
          </p:nvSpPr>
          <p:spPr>
            <a:xfrm>
              <a:off x="30218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5" name="Google Shape;3725;p4"/>
            <p:cNvSpPr/>
            <p:nvPr/>
          </p:nvSpPr>
          <p:spPr>
            <a:xfrm>
              <a:off x="31236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6" name="Google Shape;3726;p4"/>
            <p:cNvSpPr/>
            <p:nvPr/>
          </p:nvSpPr>
          <p:spPr>
            <a:xfrm>
              <a:off x="32251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7" name="Google Shape;3727;p4"/>
            <p:cNvSpPr/>
            <p:nvPr/>
          </p:nvSpPr>
          <p:spPr>
            <a:xfrm>
              <a:off x="33266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8" name="Google Shape;3728;p4"/>
            <p:cNvSpPr/>
            <p:nvPr/>
          </p:nvSpPr>
          <p:spPr>
            <a:xfrm>
              <a:off x="34284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9" name="Google Shape;3729;p4"/>
            <p:cNvSpPr/>
            <p:nvPr/>
          </p:nvSpPr>
          <p:spPr>
            <a:xfrm>
              <a:off x="35299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0" name="Google Shape;3730;p4"/>
            <p:cNvSpPr/>
            <p:nvPr/>
          </p:nvSpPr>
          <p:spPr>
            <a:xfrm>
              <a:off x="36314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1" name="Google Shape;3731;p4"/>
            <p:cNvSpPr/>
            <p:nvPr/>
          </p:nvSpPr>
          <p:spPr>
            <a:xfrm>
              <a:off x="37329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2" name="Google Shape;3732;p4"/>
            <p:cNvSpPr/>
            <p:nvPr/>
          </p:nvSpPr>
          <p:spPr>
            <a:xfrm>
              <a:off x="38347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3" name="Google Shape;3733;p4"/>
            <p:cNvSpPr/>
            <p:nvPr/>
          </p:nvSpPr>
          <p:spPr>
            <a:xfrm>
              <a:off x="39362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4" name="Google Shape;3734;p4"/>
            <p:cNvSpPr/>
            <p:nvPr/>
          </p:nvSpPr>
          <p:spPr>
            <a:xfrm>
              <a:off x="40377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5" name="Google Shape;3735;p4"/>
            <p:cNvSpPr/>
            <p:nvPr/>
          </p:nvSpPr>
          <p:spPr>
            <a:xfrm>
              <a:off x="41392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6" name="Google Shape;3736;p4"/>
            <p:cNvSpPr/>
            <p:nvPr/>
          </p:nvSpPr>
          <p:spPr>
            <a:xfrm>
              <a:off x="42407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7" name="Google Shape;3737;p4"/>
            <p:cNvSpPr/>
            <p:nvPr/>
          </p:nvSpPr>
          <p:spPr>
            <a:xfrm>
              <a:off x="43425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8" name="Google Shape;3738;p4"/>
            <p:cNvSpPr/>
            <p:nvPr/>
          </p:nvSpPr>
          <p:spPr>
            <a:xfrm>
              <a:off x="44440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9" name="Google Shape;3739;p4"/>
            <p:cNvSpPr/>
            <p:nvPr/>
          </p:nvSpPr>
          <p:spPr>
            <a:xfrm>
              <a:off x="45455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0" name="Google Shape;3740;p4"/>
            <p:cNvSpPr/>
            <p:nvPr/>
          </p:nvSpPr>
          <p:spPr>
            <a:xfrm>
              <a:off x="4647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1" name="Google Shape;3741;p4"/>
            <p:cNvSpPr/>
            <p:nvPr/>
          </p:nvSpPr>
          <p:spPr>
            <a:xfrm>
              <a:off x="47488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2" name="Google Shape;3742;p4"/>
            <p:cNvSpPr/>
            <p:nvPr/>
          </p:nvSpPr>
          <p:spPr>
            <a:xfrm>
              <a:off x="4850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3" name="Google Shape;3743;p4"/>
            <p:cNvSpPr/>
            <p:nvPr/>
          </p:nvSpPr>
          <p:spPr>
            <a:xfrm>
              <a:off x="49518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4" name="Google Shape;3744;p4"/>
            <p:cNvSpPr/>
            <p:nvPr/>
          </p:nvSpPr>
          <p:spPr>
            <a:xfrm>
              <a:off x="50536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5" name="Google Shape;3745;p4"/>
            <p:cNvSpPr/>
            <p:nvPr/>
          </p:nvSpPr>
          <p:spPr>
            <a:xfrm>
              <a:off x="51551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6" name="Google Shape;3746;p4"/>
            <p:cNvSpPr/>
            <p:nvPr/>
          </p:nvSpPr>
          <p:spPr>
            <a:xfrm>
              <a:off x="52566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7" name="Google Shape;3747;p4"/>
            <p:cNvSpPr/>
            <p:nvPr/>
          </p:nvSpPr>
          <p:spPr>
            <a:xfrm>
              <a:off x="53584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8" name="Google Shape;3748;p4"/>
            <p:cNvSpPr/>
            <p:nvPr/>
          </p:nvSpPr>
          <p:spPr>
            <a:xfrm>
              <a:off x="54599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9" name="Google Shape;3749;p4"/>
            <p:cNvSpPr/>
            <p:nvPr/>
          </p:nvSpPr>
          <p:spPr>
            <a:xfrm>
              <a:off x="55614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0" name="Google Shape;3750;p4"/>
            <p:cNvSpPr/>
            <p:nvPr/>
          </p:nvSpPr>
          <p:spPr>
            <a:xfrm>
              <a:off x="56629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1" name="Google Shape;3751;p4"/>
            <p:cNvSpPr/>
            <p:nvPr/>
          </p:nvSpPr>
          <p:spPr>
            <a:xfrm>
              <a:off x="57644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2" name="Google Shape;3752;p4"/>
            <p:cNvSpPr/>
            <p:nvPr/>
          </p:nvSpPr>
          <p:spPr>
            <a:xfrm>
              <a:off x="58662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3" name="Google Shape;3753;p4"/>
            <p:cNvSpPr/>
            <p:nvPr/>
          </p:nvSpPr>
          <p:spPr>
            <a:xfrm>
              <a:off x="59677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4" name="Google Shape;3754;p4"/>
            <p:cNvSpPr/>
            <p:nvPr/>
          </p:nvSpPr>
          <p:spPr>
            <a:xfrm>
              <a:off x="60692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5" name="Google Shape;3755;p4"/>
            <p:cNvSpPr/>
            <p:nvPr/>
          </p:nvSpPr>
          <p:spPr>
            <a:xfrm>
              <a:off x="61710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6" name="Google Shape;3756;p4"/>
            <p:cNvSpPr/>
            <p:nvPr/>
          </p:nvSpPr>
          <p:spPr>
            <a:xfrm>
              <a:off x="62725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7" name="Google Shape;3757;p4"/>
            <p:cNvSpPr/>
            <p:nvPr/>
          </p:nvSpPr>
          <p:spPr>
            <a:xfrm>
              <a:off x="63740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8" name="Google Shape;3758;p4"/>
            <p:cNvSpPr/>
            <p:nvPr/>
          </p:nvSpPr>
          <p:spPr>
            <a:xfrm>
              <a:off x="64755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9" name="Google Shape;3759;p4"/>
            <p:cNvSpPr/>
            <p:nvPr/>
          </p:nvSpPr>
          <p:spPr>
            <a:xfrm>
              <a:off x="6577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0" name="Google Shape;3760;p4"/>
            <p:cNvSpPr/>
            <p:nvPr/>
          </p:nvSpPr>
          <p:spPr>
            <a:xfrm>
              <a:off x="66788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1" name="Google Shape;3761;p4"/>
            <p:cNvSpPr/>
            <p:nvPr/>
          </p:nvSpPr>
          <p:spPr>
            <a:xfrm>
              <a:off x="67803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2" name="Google Shape;3762;p4"/>
            <p:cNvSpPr/>
            <p:nvPr/>
          </p:nvSpPr>
          <p:spPr>
            <a:xfrm>
              <a:off x="6881800" y="890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76"/>
                    <a:pt x="1" y="1048"/>
                  </a:cubicBezTo>
                  <a:cubicBezTo>
                    <a:pt x="1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3" name="Google Shape;3763;p4"/>
            <p:cNvSpPr/>
            <p:nvPr/>
          </p:nvSpPr>
          <p:spPr>
            <a:xfrm>
              <a:off x="69836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4" name="Google Shape;3764;p4"/>
            <p:cNvSpPr/>
            <p:nvPr/>
          </p:nvSpPr>
          <p:spPr>
            <a:xfrm>
              <a:off x="70851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5" name="Google Shape;3765;p4"/>
            <p:cNvSpPr/>
            <p:nvPr/>
          </p:nvSpPr>
          <p:spPr>
            <a:xfrm>
              <a:off x="71866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76"/>
                    <a:pt x="1" y="1048"/>
                  </a:cubicBezTo>
                  <a:cubicBezTo>
                    <a:pt x="1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6" name="Google Shape;3766;p4"/>
            <p:cNvSpPr/>
            <p:nvPr/>
          </p:nvSpPr>
          <p:spPr>
            <a:xfrm>
              <a:off x="7288400" y="890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7" name="Google Shape;3767;p4"/>
            <p:cNvSpPr/>
            <p:nvPr/>
          </p:nvSpPr>
          <p:spPr>
            <a:xfrm>
              <a:off x="2792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7" y="1631"/>
                    <a:pt x="2107" y="1048"/>
                  </a:cubicBezTo>
                  <a:cubicBezTo>
                    <a:pt x="2107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8" name="Google Shape;3768;p4"/>
            <p:cNvSpPr/>
            <p:nvPr/>
          </p:nvSpPr>
          <p:spPr>
            <a:xfrm>
              <a:off x="3807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9" name="Google Shape;3769;p4"/>
            <p:cNvSpPr/>
            <p:nvPr/>
          </p:nvSpPr>
          <p:spPr>
            <a:xfrm>
              <a:off x="4825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0" name="Google Shape;3770;p4"/>
            <p:cNvSpPr/>
            <p:nvPr/>
          </p:nvSpPr>
          <p:spPr>
            <a:xfrm>
              <a:off x="5840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1" name="Google Shape;3771;p4"/>
            <p:cNvSpPr/>
            <p:nvPr/>
          </p:nvSpPr>
          <p:spPr>
            <a:xfrm>
              <a:off x="6855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2" name="Google Shape;3772;p4"/>
            <p:cNvSpPr/>
            <p:nvPr/>
          </p:nvSpPr>
          <p:spPr>
            <a:xfrm>
              <a:off x="787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3" name="Google Shape;3773;p4"/>
            <p:cNvSpPr/>
            <p:nvPr/>
          </p:nvSpPr>
          <p:spPr>
            <a:xfrm>
              <a:off x="8888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4" name="Google Shape;3774;p4"/>
            <p:cNvSpPr/>
            <p:nvPr/>
          </p:nvSpPr>
          <p:spPr>
            <a:xfrm>
              <a:off x="990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5" name="Google Shape;3775;p4"/>
            <p:cNvSpPr/>
            <p:nvPr/>
          </p:nvSpPr>
          <p:spPr>
            <a:xfrm>
              <a:off x="10918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6" name="Google Shape;3776;p4"/>
            <p:cNvSpPr/>
            <p:nvPr/>
          </p:nvSpPr>
          <p:spPr>
            <a:xfrm>
              <a:off x="11936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7" name="Google Shape;3777;p4"/>
            <p:cNvSpPr/>
            <p:nvPr/>
          </p:nvSpPr>
          <p:spPr>
            <a:xfrm>
              <a:off x="12951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8" name="Google Shape;3778;p4"/>
            <p:cNvSpPr/>
            <p:nvPr/>
          </p:nvSpPr>
          <p:spPr>
            <a:xfrm>
              <a:off x="13966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9" name="Google Shape;3779;p4"/>
            <p:cNvSpPr/>
            <p:nvPr/>
          </p:nvSpPr>
          <p:spPr>
            <a:xfrm>
              <a:off x="14984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0" name="Google Shape;3780;p4"/>
            <p:cNvSpPr/>
            <p:nvPr/>
          </p:nvSpPr>
          <p:spPr>
            <a:xfrm>
              <a:off x="15999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1" name="Google Shape;3781;p4"/>
            <p:cNvSpPr/>
            <p:nvPr/>
          </p:nvSpPr>
          <p:spPr>
            <a:xfrm>
              <a:off x="17014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2" name="Google Shape;3782;p4"/>
            <p:cNvSpPr/>
            <p:nvPr/>
          </p:nvSpPr>
          <p:spPr>
            <a:xfrm>
              <a:off x="18029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3" name="Google Shape;3783;p4"/>
            <p:cNvSpPr/>
            <p:nvPr/>
          </p:nvSpPr>
          <p:spPr>
            <a:xfrm>
              <a:off x="19044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4" name="Google Shape;3784;p4"/>
            <p:cNvSpPr/>
            <p:nvPr/>
          </p:nvSpPr>
          <p:spPr>
            <a:xfrm>
              <a:off x="20062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5" name="Google Shape;3785;p4"/>
            <p:cNvSpPr/>
            <p:nvPr/>
          </p:nvSpPr>
          <p:spPr>
            <a:xfrm>
              <a:off x="21077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6" name="Google Shape;3786;p4"/>
            <p:cNvSpPr/>
            <p:nvPr/>
          </p:nvSpPr>
          <p:spPr>
            <a:xfrm>
              <a:off x="22092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7" name="Google Shape;3787;p4"/>
            <p:cNvSpPr/>
            <p:nvPr/>
          </p:nvSpPr>
          <p:spPr>
            <a:xfrm>
              <a:off x="23110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8" name="Google Shape;3788;p4"/>
            <p:cNvSpPr/>
            <p:nvPr/>
          </p:nvSpPr>
          <p:spPr>
            <a:xfrm>
              <a:off x="24125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9" name="Google Shape;3789;p4"/>
            <p:cNvSpPr/>
            <p:nvPr/>
          </p:nvSpPr>
          <p:spPr>
            <a:xfrm>
              <a:off x="25140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0" name="Google Shape;3790;p4"/>
            <p:cNvSpPr/>
            <p:nvPr/>
          </p:nvSpPr>
          <p:spPr>
            <a:xfrm>
              <a:off x="26155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1" name="Google Shape;3791;p4"/>
            <p:cNvSpPr/>
            <p:nvPr/>
          </p:nvSpPr>
          <p:spPr>
            <a:xfrm>
              <a:off x="2717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2" name="Google Shape;3792;p4"/>
            <p:cNvSpPr/>
            <p:nvPr/>
          </p:nvSpPr>
          <p:spPr>
            <a:xfrm>
              <a:off x="28188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3" name="Google Shape;3793;p4"/>
            <p:cNvSpPr/>
            <p:nvPr/>
          </p:nvSpPr>
          <p:spPr>
            <a:xfrm>
              <a:off x="2920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4" name="Google Shape;3794;p4"/>
            <p:cNvSpPr/>
            <p:nvPr/>
          </p:nvSpPr>
          <p:spPr>
            <a:xfrm>
              <a:off x="30218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5" name="Google Shape;3795;p4"/>
            <p:cNvSpPr/>
            <p:nvPr/>
          </p:nvSpPr>
          <p:spPr>
            <a:xfrm>
              <a:off x="31236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6" name="Google Shape;3796;p4"/>
            <p:cNvSpPr/>
            <p:nvPr/>
          </p:nvSpPr>
          <p:spPr>
            <a:xfrm>
              <a:off x="32251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7" name="Google Shape;3797;p4"/>
            <p:cNvSpPr/>
            <p:nvPr/>
          </p:nvSpPr>
          <p:spPr>
            <a:xfrm>
              <a:off x="33266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8" name="Google Shape;3798;p4"/>
            <p:cNvSpPr/>
            <p:nvPr/>
          </p:nvSpPr>
          <p:spPr>
            <a:xfrm>
              <a:off x="34284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9" name="Google Shape;3799;p4"/>
            <p:cNvSpPr/>
            <p:nvPr/>
          </p:nvSpPr>
          <p:spPr>
            <a:xfrm>
              <a:off x="35299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0" name="Google Shape;3800;p4"/>
            <p:cNvSpPr/>
            <p:nvPr/>
          </p:nvSpPr>
          <p:spPr>
            <a:xfrm>
              <a:off x="36314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1" name="Google Shape;3801;p4"/>
            <p:cNvSpPr/>
            <p:nvPr/>
          </p:nvSpPr>
          <p:spPr>
            <a:xfrm>
              <a:off x="37329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2" name="Google Shape;3802;p4"/>
            <p:cNvSpPr/>
            <p:nvPr/>
          </p:nvSpPr>
          <p:spPr>
            <a:xfrm>
              <a:off x="38347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3" name="Google Shape;3803;p4"/>
            <p:cNvSpPr/>
            <p:nvPr/>
          </p:nvSpPr>
          <p:spPr>
            <a:xfrm>
              <a:off x="39362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4" name="Google Shape;3804;p4"/>
            <p:cNvSpPr/>
            <p:nvPr/>
          </p:nvSpPr>
          <p:spPr>
            <a:xfrm>
              <a:off x="40377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5" name="Google Shape;3805;p4"/>
            <p:cNvSpPr/>
            <p:nvPr/>
          </p:nvSpPr>
          <p:spPr>
            <a:xfrm>
              <a:off x="41392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6" name="Google Shape;3806;p4"/>
            <p:cNvSpPr/>
            <p:nvPr/>
          </p:nvSpPr>
          <p:spPr>
            <a:xfrm>
              <a:off x="42407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7" name="Google Shape;3807;p4"/>
            <p:cNvSpPr/>
            <p:nvPr/>
          </p:nvSpPr>
          <p:spPr>
            <a:xfrm>
              <a:off x="43425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8" name="Google Shape;3808;p4"/>
            <p:cNvSpPr/>
            <p:nvPr/>
          </p:nvSpPr>
          <p:spPr>
            <a:xfrm>
              <a:off x="44440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9" name="Google Shape;3809;p4"/>
            <p:cNvSpPr/>
            <p:nvPr/>
          </p:nvSpPr>
          <p:spPr>
            <a:xfrm>
              <a:off x="45455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0" name="Google Shape;3810;p4"/>
            <p:cNvSpPr/>
            <p:nvPr/>
          </p:nvSpPr>
          <p:spPr>
            <a:xfrm>
              <a:off x="4647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1" name="Google Shape;3811;p4"/>
            <p:cNvSpPr/>
            <p:nvPr/>
          </p:nvSpPr>
          <p:spPr>
            <a:xfrm>
              <a:off x="47488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2" name="Google Shape;3812;p4"/>
            <p:cNvSpPr/>
            <p:nvPr/>
          </p:nvSpPr>
          <p:spPr>
            <a:xfrm>
              <a:off x="4850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3" name="Google Shape;3813;p4"/>
            <p:cNvSpPr/>
            <p:nvPr/>
          </p:nvSpPr>
          <p:spPr>
            <a:xfrm>
              <a:off x="49518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4" name="Google Shape;3814;p4"/>
            <p:cNvSpPr/>
            <p:nvPr/>
          </p:nvSpPr>
          <p:spPr>
            <a:xfrm>
              <a:off x="50536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5" name="Google Shape;3815;p4"/>
            <p:cNvSpPr/>
            <p:nvPr/>
          </p:nvSpPr>
          <p:spPr>
            <a:xfrm>
              <a:off x="51551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6" name="Google Shape;3816;p4"/>
            <p:cNvSpPr/>
            <p:nvPr/>
          </p:nvSpPr>
          <p:spPr>
            <a:xfrm>
              <a:off x="52566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7" name="Google Shape;3817;p4"/>
            <p:cNvSpPr/>
            <p:nvPr/>
          </p:nvSpPr>
          <p:spPr>
            <a:xfrm>
              <a:off x="53584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8" name="Google Shape;3818;p4"/>
            <p:cNvSpPr/>
            <p:nvPr/>
          </p:nvSpPr>
          <p:spPr>
            <a:xfrm>
              <a:off x="54599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9" name="Google Shape;3819;p4"/>
            <p:cNvSpPr/>
            <p:nvPr/>
          </p:nvSpPr>
          <p:spPr>
            <a:xfrm>
              <a:off x="55614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0" name="Google Shape;3820;p4"/>
            <p:cNvSpPr/>
            <p:nvPr/>
          </p:nvSpPr>
          <p:spPr>
            <a:xfrm>
              <a:off x="56629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1" name="Google Shape;3821;p4"/>
            <p:cNvSpPr/>
            <p:nvPr/>
          </p:nvSpPr>
          <p:spPr>
            <a:xfrm>
              <a:off x="57644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2" name="Google Shape;3822;p4"/>
            <p:cNvSpPr/>
            <p:nvPr/>
          </p:nvSpPr>
          <p:spPr>
            <a:xfrm>
              <a:off x="58662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3" name="Google Shape;3823;p4"/>
            <p:cNvSpPr/>
            <p:nvPr/>
          </p:nvSpPr>
          <p:spPr>
            <a:xfrm>
              <a:off x="59677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4" name="Google Shape;3824;p4"/>
            <p:cNvSpPr/>
            <p:nvPr/>
          </p:nvSpPr>
          <p:spPr>
            <a:xfrm>
              <a:off x="60692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5" name="Google Shape;3825;p4"/>
            <p:cNvSpPr/>
            <p:nvPr/>
          </p:nvSpPr>
          <p:spPr>
            <a:xfrm>
              <a:off x="61710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6" name="Google Shape;3826;p4"/>
            <p:cNvSpPr/>
            <p:nvPr/>
          </p:nvSpPr>
          <p:spPr>
            <a:xfrm>
              <a:off x="62725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7" name="Google Shape;3827;p4"/>
            <p:cNvSpPr/>
            <p:nvPr/>
          </p:nvSpPr>
          <p:spPr>
            <a:xfrm>
              <a:off x="63740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8" name="Google Shape;3828;p4"/>
            <p:cNvSpPr/>
            <p:nvPr/>
          </p:nvSpPr>
          <p:spPr>
            <a:xfrm>
              <a:off x="64755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9" name="Google Shape;3829;p4"/>
            <p:cNvSpPr/>
            <p:nvPr/>
          </p:nvSpPr>
          <p:spPr>
            <a:xfrm>
              <a:off x="6577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0" name="Google Shape;3830;p4"/>
            <p:cNvSpPr/>
            <p:nvPr/>
          </p:nvSpPr>
          <p:spPr>
            <a:xfrm>
              <a:off x="66788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1" name="Google Shape;3831;p4"/>
            <p:cNvSpPr/>
            <p:nvPr/>
          </p:nvSpPr>
          <p:spPr>
            <a:xfrm>
              <a:off x="67803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2" name="Google Shape;3832;p4"/>
            <p:cNvSpPr/>
            <p:nvPr/>
          </p:nvSpPr>
          <p:spPr>
            <a:xfrm>
              <a:off x="6881800" y="1045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77"/>
                    <a:pt x="1" y="1048"/>
                  </a:cubicBezTo>
                  <a:cubicBezTo>
                    <a:pt x="1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3" name="Google Shape;3833;p4"/>
            <p:cNvSpPr/>
            <p:nvPr/>
          </p:nvSpPr>
          <p:spPr>
            <a:xfrm>
              <a:off x="69836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4" name="Google Shape;3834;p4"/>
            <p:cNvSpPr/>
            <p:nvPr/>
          </p:nvSpPr>
          <p:spPr>
            <a:xfrm>
              <a:off x="70851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5" name="Google Shape;3835;p4"/>
            <p:cNvSpPr/>
            <p:nvPr/>
          </p:nvSpPr>
          <p:spPr>
            <a:xfrm>
              <a:off x="71866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77"/>
                    <a:pt x="1" y="1048"/>
                  </a:cubicBezTo>
                  <a:cubicBezTo>
                    <a:pt x="1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6" name="Google Shape;3836;p4"/>
            <p:cNvSpPr/>
            <p:nvPr/>
          </p:nvSpPr>
          <p:spPr>
            <a:xfrm>
              <a:off x="7288400" y="1045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7" name="Google Shape;3837;p4"/>
            <p:cNvSpPr/>
            <p:nvPr/>
          </p:nvSpPr>
          <p:spPr>
            <a:xfrm>
              <a:off x="2792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8"/>
                  </a:cubicBezTo>
                  <a:cubicBezTo>
                    <a:pt x="2107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8" name="Google Shape;3838;p4"/>
            <p:cNvSpPr/>
            <p:nvPr/>
          </p:nvSpPr>
          <p:spPr>
            <a:xfrm>
              <a:off x="3807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9" name="Google Shape;3839;p4"/>
            <p:cNvSpPr/>
            <p:nvPr/>
          </p:nvSpPr>
          <p:spPr>
            <a:xfrm>
              <a:off x="4825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0" name="Google Shape;3840;p4"/>
            <p:cNvSpPr/>
            <p:nvPr/>
          </p:nvSpPr>
          <p:spPr>
            <a:xfrm>
              <a:off x="5840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1" name="Google Shape;3841;p4"/>
            <p:cNvSpPr/>
            <p:nvPr/>
          </p:nvSpPr>
          <p:spPr>
            <a:xfrm>
              <a:off x="6855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2" name="Google Shape;3842;p4"/>
            <p:cNvSpPr/>
            <p:nvPr/>
          </p:nvSpPr>
          <p:spPr>
            <a:xfrm>
              <a:off x="787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3" name="Google Shape;3843;p4"/>
            <p:cNvSpPr/>
            <p:nvPr/>
          </p:nvSpPr>
          <p:spPr>
            <a:xfrm>
              <a:off x="8888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4" name="Google Shape;3844;p4"/>
            <p:cNvSpPr/>
            <p:nvPr/>
          </p:nvSpPr>
          <p:spPr>
            <a:xfrm>
              <a:off x="990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5" name="Google Shape;3845;p4"/>
            <p:cNvSpPr/>
            <p:nvPr/>
          </p:nvSpPr>
          <p:spPr>
            <a:xfrm>
              <a:off x="10918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6" name="Google Shape;3846;p4"/>
            <p:cNvSpPr/>
            <p:nvPr/>
          </p:nvSpPr>
          <p:spPr>
            <a:xfrm>
              <a:off x="11936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7" name="Google Shape;3847;p4"/>
            <p:cNvSpPr/>
            <p:nvPr/>
          </p:nvSpPr>
          <p:spPr>
            <a:xfrm>
              <a:off x="12951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8" name="Google Shape;3848;p4"/>
            <p:cNvSpPr/>
            <p:nvPr/>
          </p:nvSpPr>
          <p:spPr>
            <a:xfrm>
              <a:off x="13966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9" name="Google Shape;3849;p4"/>
            <p:cNvSpPr/>
            <p:nvPr/>
          </p:nvSpPr>
          <p:spPr>
            <a:xfrm>
              <a:off x="14984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0" name="Google Shape;3850;p4"/>
            <p:cNvSpPr/>
            <p:nvPr/>
          </p:nvSpPr>
          <p:spPr>
            <a:xfrm>
              <a:off x="15999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1" name="Google Shape;3851;p4"/>
            <p:cNvSpPr/>
            <p:nvPr/>
          </p:nvSpPr>
          <p:spPr>
            <a:xfrm>
              <a:off x="17014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2" name="Google Shape;3852;p4"/>
            <p:cNvSpPr/>
            <p:nvPr/>
          </p:nvSpPr>
          <p:spPr>
            <a:xfrm>
              <a:off x="18029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3" name="Google Shape;3853;p4"/>
            <p:cNvSpPr/>
            <p:nvPr/>
          </p:nvSpPr>
          <p:spPr>
            <a:xfrm>
              <a:off x="19044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4" name="Google Shape;3854;p4"/>
            <p:cNvSpPr/>
            <p:nvPr/>
          </p:nvSpPr>
          <p:spPr>
            <a:xfrm>
              <a:off x="20062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5" name="Google Shape;3855;p4"/>
            <p:cNvSpPr/>
            <p:nvPr/>
          </p:nvSpPr>
          <p:spPr>
            <a:xfrm>
              <a:off x="21077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6" name="Google Shape;3856;p4"/>
            <p:cNvSpPr/>
            <p:nvPr/>
          </p:nvSpPr>
          <p:spPr>
            <a:xfrm>
              <a:off x="22092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7" name="Google Shape;3857;p4"/>
            <p:cNvSpPr/>
            <p:nvPr/>
          </p:nvSpPr>
          <p:spPr>
            <a:xfrm>
              <a:off x="23110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8" name="Google Shape;3858;p4"/>
            <p:cNvSpPr/>
            <p:nvPr/>
          </p:nvSpPr>
          <p:spPr>
            <a:xfrm>
              <a:off x="24125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9" name="Google Shape;3859;p4"/>
            <p:cNvSpPr/>
            <p:nvPr/>
          </p:nvSpPr>
          <p:spPr>
            <a:xfrm>
              <a:off x="25140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0" name="Google Shape;3860;p4"/>
            <p:cNvSpPr/>
            <p:nvPr/>
          </p:nvSpPr>
          <p:spPr>
            <a:xfrm>
              <a:off x="26155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1" name="Google Shape;3861;p4"/>
            <p:cNvSpPr/>
            <p:nvPr/>
          </p:nvSpPr>
          <p:spPr>
            <a:xfrm>
              <a:off x="2717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2" name="Google Shape;3862;p4"/>
            <p:cNvSpPr/>
            <p:nvPr/>
          </p:nvSpPr>
          <p:spPr>
            <a:xfrm>
              <a:off x="28188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3" name="Google Shape;3863;p4"/>
            <p:cNvSpPr/>
            <p:nvPr/>
          </p:nvSpPr>
          <p:spPr>
            <a:xfrm>
              <a:off x="2920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4" name="Google Shape;3864;p4"/>
            <p:cNvSpPr/>
            <p:nvPr/>
          </p:nvSpPr>
          <p:spPr>
            <a:xfrm>
              <a:off x="30218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5" name="Google Shape;3865;p4"/>
            <p:cNvSpPr/>
            <p:nvPr/>
          </p:nvSpPr>
          <p:spPr>
            <a:xfrm>
              <a:off x="31236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6" name="Google Shape;3866;p4"/>
            <p:cNvSpPr/>
            <p:nvPr/>
          </p:nvSpPr>
          <p:spPr>
            <a:xfrm>
              <a:off x="32251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7" name="Google Shape;3867;p4"/>
            <p:cNvSpPr/>
            <p:nvPr/>
          </p:nvSpPr>
          <p:spPr>
            <a:xfrm>
              <a:off x="33266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8" name="Google Shape;3868;p4"/>
            <p:cNvSpPr/>
            <p:nvPr/>
          </p:nvSpPr>
          <p:spPr>
            <a:xfrm>
              <a:off x="34284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9" name="Google Shape;3869;p4"/>
            <p:cNvSpPr/>
            <p:nvPr/>
          </p:nvSpPr>
          <p:spPr>
            <a:xfrm>
              <a:off x="35299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0" name="Google Shape;3870;p4"/>
            <p:cNvSpPr/>
            <p:nvPr/>
          </p:nvSpPr>
          <p:spPr>
            <a:xfrm>
              <a:off x="36314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1" name="Google Shape;3871;p4"/>
            <p:cNvSpPr/>
            <p:nvPr/>
          </p:nvSpPr>
          <p:spPr>
            <a:xfrm>
              <a:off x="37329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2" name="Google Shape;3872;p4"/>
            <p:cNvSpPr/>
            <p:nvPr/>
          </p:nvSpPr>
          <p:spPr>
            <a:xfrm>
              <a:off x="38347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3" name="Google Shape;3873;p4"/>
            <p:cNvSpPr/>
            <p:nvPr/>
          </p:nvSpPr>
          <p:spPr>
            <a:xfrm>
              <a:off x="39362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4" name="Google Shape;3874;p4"/>
            <p:cNvSpPr/>
            <p:nvPr/>
          </p:nvSpPr>
          <p:spPr>
            <a:xfrm>
              <a:off x="40377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5" name="Google Shape;3875;p4"/>
            <p:cNvSpPr/>
            <p:nvPr/>
          </p:nvSpPr>
          <p:spPr>
            <a:xfrm>
              <a:off x="41392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6" name="Google Shape;3876;p4"/>
            <p:cNvSpPr/>
            <p:nvPr/>
          </p:nvSpPr>
          <p:spPr>
            <a:xfrm>
              <a:off x="42407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7" name="Google Shape;3877;p4"/>
            <p:cNvSpPr/>
            <p:nvPr/>
          </p:nvSpPr>
          <p:spPr>
            <a:xfrm>
              <a:off x="43425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8" name="Google Shape;3878;p4"/>
            <p:cNvSpPr/>
            <p:nvPr/>
          </p:nvSpPr>
          <p:spPr>
            <a:xfrm>
              <a:off x="44440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9" name="Google Shape;3879;p4"/>
            <p:cNvSpPr/>
            <p:nvPr/>
          </p:nvSpPr>
          <p:spPr>
            <a:xfrm>
              <a:off x="45455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0" name="Google Shape;3880;p4"/>
            <p:cNvSpPr/>
            <p:nvPr/>
          </p:nvSpPr>
          <p:spPr>
            <a:xfrm>
              <a:off x="4647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1" name="Google Shape;3881;p4"/>
            <p:cNvSpPr/>
            <p:nvPr/>
          </p:nvSpPr>
          <p:spPr>
            <a:xfrm>
              <a:off x="47488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2" name="Google Shape;3882;p4"/>
            <p:cNvSpPr/>
            <p:nvPr/>
          </p:nvSpPr>
          <p:spPr>
            <a:xfrm>
              <a:off x="4850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3" name="Google Shape;3883;p4"/>
            <p:cNvSpPr/>
            <p:nvPr/>
          </p:nvSpPr>
          <p:spPr>
            <a:xfrm>
              <a:off x="49518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4" name="Google Shape;3884;p4"/>
            <p:cNvSpPr/>
            <p:nvPr/>
          </p:nvSpPr>
          <p:spPr>
            <a:xfrm>
              <a:off x="50536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5" name="Google Shape;3885;p4"/>
            <p:cNvSpPr/>
            <p:nvPr/>
          </p:nvSpPr>
          <p:spPr>
            <a:xfrm>
              <a:off x="51551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6" name="Google Shape;3886;p4"/>
            <p:cNvSpPr/>
            <p:nvPr/>
          </p:nvSpPr>
          <p:spPr>
            <a:xfrm>
              <a:off x="52566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7" name="Google Shape;3887;p4"/>
            <p:cNvSpPr/>
            <p:nvPr/>
          </p:nvSpPr>
          <p:spPr>
            <a:xfrm>
              <a:off x="53584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8" name="Google Shape;3888;p4"/>
            <p:cNvSpPr/>
            <p:nvPr/>
          </p:nvSpPr>
          <p:spPr>
            <a:xfrm>
              <a:off x="54599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9" name="Google Shape;3889;p4"/>
            <p:cNvSpPr/>
            <p:nvPr/>
          </p:nvSpPr>
          <p:spPr>
            <a:xfrm>
              <a:off x="55614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0" name="Google Shape;3890;p4"/>
            <p:cNvSpPr/>
            <p:nvPr/>
          </p:nvSpPr>
          <p:spPr>
            <a:xfrm>
              <a:off x="56629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1" name="Google Shape;3891;p4"/>
            <p:cNvSpPr/>
            <p:nvPr/>
          </p:nvSpPr>
          <p:spPr>
            <a:xfrm>
              <a:off x="57644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2" name="Google Shape;3892;p4"/>
            <p:cNvSpPr/>
            <p:nvPr/>
          </p:nvSpPr>
          <p:spPr>
            <a:xfrm>
              <a:off x="58662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3" name="Google Shape;3893;p4"/>
            <p:cNvSpPr/>
            <p:nvPr/>
          </p:nvSpPr>
          <p:spPr>
            <a:xfrm>
              <a:off x="59677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4" name="Google Shape;3894;p4"/>
            <p:cNvSpPr/>
            <p:nvPr/>
          </p:nvSpPr>
          <p:spPr>
            <a:xfrm>
              <a:off x="60692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5" name="Google Shape;3895;p4"/>
            <p:cNvSpPr/>
            <p:nvPr/>
          </p:nvSpPr>
          <p:spPr>
            <a:xfrm>
              <a:off x="61710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6" name="Google Shape;3896;p4"/>
            <p:cNvSpPr/>
            <p:nvPr/>
          </p:nvSpPr>
          <p:spPr>
            <a:xfrm>
              <a:off x="62725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7" name="Google Shape;3897;p4"/>
            <p:cNvSpPr/>
            <p:nvPr/>
          </p:nvSpPr>
          <p:spPr>
            <a:xfrm>
              <a:off x="63740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8" name="Google Shape;3898;p4"/>
            <p:cNvSpPr/>
            <p:nvPr/>
          </p:nvSpPr>
          <p:spPr>
            <a:xfrm>
              <a:off x="64755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9" name="Google Shape;3899;p4"/>
            <p:cNvSpPr/>
            <p:nvPr/>
          </p:nvSpPr>
          <p:spPr>
            <a:xfrm>
              <a:off x="6577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0" name="Google Shape;3900;p4"/>
            <p:cNvSpPr/>
            <p:nvPr/>
          </p:nvSpPr>
          <p:spPr>
            <a:xfrm>
              <a:off x="66788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1" name="Google Shape;3901;p4"/>
            <p:cNvSpPr/>
            <p:nvPr/>
          </p:nvSpPr>
          <p:spPr>
            <a:xfrm>
              <a:off x="67803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2" name="Google Shape;3902;p4"/>
            <p:cNvSpPr/>
            <p:nvPr/>
          </p:nvSpPr>
          <p:spPr>
            <a:xfrm>
              <a:off x="6881800" y="12008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77"/>
                    <a:pt x="1" y="1048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3" name="Google Shape;3903;p4"/>
            <p:cNvSpPr/>
            <p:nvPr/>
          </p:nvSpPr>
          <p:spPr>
            <a:xfrm>
              <a:off x="69836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4" name="Google Shape;3904;p4"/>
            <p:cNvSpPr/>
            <p:nvPr/>
          </p:nvSpPr>
          <p:spPr>
            <a:xfrm>
              <a:off x="70851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5" name="Google Shape;3905;p4"/>
            <p:cNvSpPr/>
            <p:nvPr/>
          </p:nvSpPr>
          <p:spPr>
            <a:xfrm>
              <a:off x="71866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77"/>
                    <a:pt x="1" y="1048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6" name="Google Shape;3906;p4"/>
            <p:cNvSpPr/>
            <p:nvPr/>
          </p:nvSpPr>
          <p:spPr>
            <a:xfrm>
              <a:off x="7288400" y="12008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7" name="Google Shape;3907;p4"/>
            <p:cNvSpPr/>
            <p:nvPr/>
          </p:nvSpPr>
          <p:spPr>
            <a:xfrm>
              <a:off x="2792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7" y="1632"/>
                    <a:pt x="2107" y="1060"/>
                  </a:cubicBezTo>
                  <a:cubicBezTo>
                    <a:pt x="2107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8" name="Google Shape;3908;p4"/>
            <p:cNvSpPr/>
            <p:nvPr/>
          </p:nvSpPr>
          <p:spPr>
            <a:xfrm>
              <a:off x="3807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9" name="Google Shape;3909;p4"/>
            <p:cNvSpPr/>
            <p:nvPr/>
          </p:nvSpPr>
          <p:spPr>
            <a:xfrm>
              <a:off x="4825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0" name="Google Shape;3910;p4"/>
            <p:cNvSpPr/>
            <p:nvPr/>
          </p:nvSpPr>
          <p:spPr>
            <a:xfrm>
              <a:off x="5840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1" name="Google Shape;3911;p4"/>
            <p:cNvSpPr/>
            <p:nvPr/>
          </p:nvSpPr>
          <p:spPr>
            <a:xfrm>
              <a:off x="6855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2" name="Google Shape;3912;p4"/>
            <p:cNvSpPr/>
            <p:nvPr/>
          </p:nvSpPr>
          <p:spPr>
            <a:xfrm>
              <a:off x="787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3" name="Google Shape;3913;p4"/>
            <p:cNvSpPr/>
            <p:nvPr/>
          </p:nvSpPr>
          <p:spPr>
            <a:xfrm>
              <a:off x="8888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4" name="Google Shape;3914;p4"/>
            <p:cNvSpPr/>
            <p:nvPr/>
          </p:nvSpPr>
          <p:spPr>
            <a:xfrm>
              <a:off x="990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5" name="Google Shape;3915;p4"/>
            <p:cNvSpPr/>
            <p:nvPr/>
          </p:nvSpPr>
          <p:spPr>
            <a:xfrm>
              <a:off x="10918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6" name="Google Shape;3916;p4"/>
            <p:cNvSpPr/>
            <p:nvPr/>
          </p:nvSpPr>
          <p:spPr>
            <a:xfrm>
              <a:off x="11936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7" name="Google Shape;3917;p4"/>
            <p:cNvSpPr/>
            <p:nvPr/>
          </p:nvSpPr>
          <p:spPr>
            <a:xfrm>
              <a:off x="12951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8" name="Google Shape;3918;p4"/>
            <p:cNvSpPr/>
            <p:nvPr/>
          </p:nvSpPr>
          <p:spPr>
            <a:xfrm>
              <a:off x="13966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9" name="Google Shape;3919;p4"/>
            <p:cNvSpPr/>
            <p:nvPr/>
          </p:nvSpPr>
          <p:spPr>
            <a:xfrm>
              <a:off x="14984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0" name="Google Shape;3920;p4"/>
            <p:cNvSpPr/>
            <p:nvPr/>
          </p:nvSpPr>
          <p:spPr>
            <a:xfrm>
              <a:off x="15999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1" name="Google Shape;3921;p4"/>
            <p:cNvSpPr/>
            <p:nvPr/>
          </p:nvSpPr>
          <p:spPr>
            <a:xfrm>
              <a:off x="17014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2" name="Google Shape;3922;p4"/>
            <p:cNvSpPr/>
            <p:nvPr/>
          </p:nvSpPr>
          <p:spPr>
            <a:xfrm>
              <a:off x="18029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3" name="Google Shape;3923;p4"/>
            <p:cNvSpPr/>
            <p:nvPr/>
          </p:nvSpPr>
          <p:spPr>
            <a:xfrm>
              <a:off x="19044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4" name="Google Shape;3924;p4"/>
            <p:cNvSpPr/>
            <p:nvPr/>
          </p:nvSpPr>
          <p:spPr>
            <a:xfrm>
              <a:off x="20062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5" name="Google Shape;3925;p4"/>
            <p:cNvSpPr/>
            <p:nvPr/>
          </p:nvSpPr>
          <p:spPr>
            <a:xfrm>
              <a:off x="21077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6" name="Google Shape;3926;p4"/>
            <p:cNvSpPr/>
            <p:nvPr/>
          </p:nvSpPr>
          <p:spPr>
            <a:xfrm>
              <a:off x="22092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7" name="Google Shape;3927;p4"/>
            <p:cNvSpPr/>
            <p:nvPr/>
          </p:nvSpPr>
          <p:spPr>
            <a:xfrm>
              <a:off x="23110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8" name="Google Shape;3928;p4"/>
            <p:cNvSpPr/>
            <p:nvPr/>
          </p:nvSpPr>
          <p:spPr>
            <a:xfrm>
              <a:off x="24125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9" name="Google Shape;3929;p4"/>
            <p:cNvSpPr/>
            <p:nvPr/>
          </p:nvSpPr>
          <p:spPr>
            <a:xfrm>
              <a:off x="25140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0" name="Google Shape;3930;p4"/>
            <p:cNvSpPr/>
            <p:nvPr/>
          </p:nvSpPr>
          <p:spPr>
            <a:xfrm>
              <a:off x="26155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1" name="Google Shape;3931;p4"/>
            <p:cNvSpPr/>
            <p:nvPr/>
          </p:nvSpPr>
          <p:spPr>
            <a:xfrm>
              <a:off x="2717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2" name="Google Shape;3932;p4"/>
            <p:cNvSpPr/>
            <p:nvPr/>
          </p:nvSpPr>
          <p:spPr>
            <a:xfrm>
              <a:off x="28188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3" name="Google Shape;3933;p4"/>
            <p:cNvSpPr/>
            <p:nvPr/>
          </p:nvSpPr>
          <p:spPr>
            <a:xfrm>
              <a:off x="2920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4" name="Google Shape;3934;p4"/>
            <p:cNvSpPr/>
            <p:nvPr/>
          </p:nvSpPr>
          <p:spPr>
            <a:xfrm>
              <a:off x="30218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5" name="Google Shape;3935;p4"/>
            <p:cNvSpPr/>
            <p:nvPr/>
          </p:nvSpPr>
          <p:spPr>
            <a:xfrm>
              <a:off x="31236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6" name="Google Shape;3936;p4"/>
            <p:cNvSpPr/>
            <p:nvPr/>
          </p:nvSpPr>
          <p:spPr>
            <a:xfrm>
              <a:off x="32251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7" name="Google Shape;3937;p4"/>
            <p:cNvSpPr/>
            <p:nvPr/>
          </p:nvSpPr>
          <p:spPr>
            <a:xfrm>
              <a:off x="33266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8" name="Google Shape;3938;p4"/>
            <p:cNvSpPr/>
            <p:nvPr/>
          </p:nvSpPr>
          <p:spPr>
            <a:xfrm>
              <a:off x="34284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9" name="Google Shape;3939;p4"/>
            <p:cNvSpPr/>
            <p:nvPr/>
          </p:nvSpPr>
          <p:spPr>
            <a:xfrm>
              <a:off x="35299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0" name="Google Shape;3940;p4"/>
            <p:cNvSpPr/>
            <p:nvPr/>
          </p:nvSpPr>
          <p:spPr>
            <a:xfrm>
              <a:off x="36314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1" name="Google Shape;3941;p4"/>
            <p:cNvSpPr/>
            <p:nvPr/>
          </p:nvSpPr>
          <p:spPr>
            <a:xfrm>
              <a:off x="37329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2" name="Google Shape;3942;p4"/>
            <p:cNvSpPr/>
            <p:nvPr/>
          </p:nvSpPr>
          <p:spPr>
            <a:xfrm>
              <a:off x="38347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3" name="Google Shape;3943;p4"/>
            <p:cNvSpPr/>
            <p:nvPr/>
          </p:nvSpPr>
          <p:spPr>
            <a:xfrm>
              <a:off x="39362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4" name="Google Shape;3944;p4"/>
            <p:cNvSpPr/>
            <p:nvPr/>
          </p:nvSpPr>
          <p:spPr>
            <a:xfrm>
              <a:off x="40377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5" name="Google Shape;3945;p4"/>
            <p:cNvSpPr/>
            <p:nvPr/>
          </p:nvSpPr>
          <p:spPr>
            <a:xfrm>
              <a:off x="41392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6" name="Google Shape;3946;p4"/>
            <p:cNvSpPr/>
            <p:nvPr/>
          </p:nvSpPr>
          <p:spPr>
            <a:xfrm>
              <a:off x="42407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7" name="Google Shape;3947;p4"/>
            <p:cNvSpPr/>
            <p:nvPr/>
          </p:nvSpPr>
          <p:spPr>
            <a:xfrm>
              <a:off x="43425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8" name="Google Shape;3948;p4"/>
            <p:cNvSpPr/>
            <p:nvPr/>
          </p:nvSpPr>
          <p:spPr>
            <a:xfrm>
              <a:off x="44440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9" name="Google Shape;3949;p4"/>
            <p:cNvSpPr/>
            <p:nvPr/>
          </p:nvSpPr>
          <p:spPr>
            <a:xfrm>
              <a:off x="45455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0" name="Google Shape;3950;p4"/>
            <p:cNvSpPr/>
            <p:nvPr/>
          </p:nvSpPr>
          <p:spPr>
            <a:xfrm>
              <a:off x="4647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1" name="Google Shape;3951;p4"/>
            <p:cNvSpPr/>
            <p:nvPr/>
          </p:nvSpPr>
          <p:spPr>
            <a:xfrm>
              <a:off x="47488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2" name="Google Shape;3952;p4"/>
            <p:cNvSpPr/>
            <p:nvPr/>
          </p:nvSpPr>
          <p:spPr>
            <a:xfrm>
              <a:off x="4850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3" name="Google Shape;3953;p4"/>
            <p:cNvSpPr/>
            <p:nvPr/>
          </p:nvSpPr>
          <p:spPr>
            <a:xfrm>
              <a:off x="49518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4" name="Google Shape;3954;p4"/>
            <p:cNvSpPr/>
            <p:nvPr/>
          </p:nvSpPr>
          <p:spPr>
            <a:xfrm>
              <a:off x="50536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5" name="Google Shape;3955;p4"/>
            <p:cNvSpPr/>
            <p:nvPr/>
          </p:nvSpPr>
          <p:spPr>
            <a:xfrm>
              <a:off x="51551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6" name="Google Shape;3956;p4"/>
            <p:cNvSpPr/>
            <p:nvPr/>
          </p:nvSpPr>
          <p:spPr>
            <a:xfrm>
              <a:off x="52566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7" name="Google Shape;3957;p4"/>
            <p:cNvSpPr/>
            <p:nvPr/>
          </p:nvSpPr>
          <p:spPr>
            <a:xfrm>
              <a:off x="53584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8" name="Google Shape;3958;p4"/>
            <p:cNvSpPr/>
            <p:nvPr/>
          </p:nvSpPr>
          <p:spPr>
            <a:xfrm>
              <a:off x="54599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9" name="Google Shape;3959;p4"/>
            <p:cNvSpPr/>
            <p:nvPr/>
          </p:nvSpPr>
          <p:spPr>
            <a:xfrm>
              <a:off x="55614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0" name="Google Shape;3960;p4"/>
            <p:cNvSpPr/>
            <p:nvPr/>
          </p:nvSpPr>
          <p:spPr>
            <a:xfrm>
              <a:off x="56629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1" name="Google Shape;3961;p4"/>
            <p:cNvSpPr/>
            <p:nvPr/>
          </p:nvSpPr>
          <p:spPr>
            <a:xfrm>
              <a:off x="57644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2" name="Google Shape;3962;p4"/>
            <p:cNvSpPr/>
            <p:nvPr/>
          </p:nvSpPr>
          <p:spPr>
            <a:xfrm>
              <a:off x="58662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3" name="Google Shape;3963;p4"/>
            <p:cNvSpPr/>
            <p:nvPr/>
          </p:nvSpPr>
          <p:spPr>
            <a:xfrm>
              <a:off x="59677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4" name="Google Shape;3964;p4"/>
            <p:cNvSpPr/>
            <p:nvPr/>
          </p:nvSpPr>
          <p:spPr>
            <a:xfrm>
              <a:off x="60692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5" name="Google Shape;3965;p4"/>
            <p:cNvSpPr/>
            <p:nvPr/>
          </p:nvSpPr>
          <p:spPr>
            <a:xfrm>
              <a:off x="61710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6" name="Google Shape;3966;p4"/>
            <p:cNvSpPr/>
            <p:nvPr/>
          </p:nvSpPr>
          <p:spPr>
            <a:xfrm>
              <a:off x="62725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7" name="Google Shape;3967;p4"/>
            <p:cNvSpPr/>
            <p:nvPr/>
          </p:nvSpPr>
          <p:spPr>
            <a:xfrm>
              <a:off x="63740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8" name="Google Shape;3968;p4"/>
            <p:cNvSpPr/>
            <p:nvPr/>
          </p:nvSpPr>
          <p:spPr>
            <a:xfrm>
              <a:off x="64755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9" name="Google Shape;3969;p4"/>
            <p:cNvSpPr/>
            <p:nvPr/>
          </p:nvSpPr>
          <p:spPr>
            <a:xfrm>
              <a:off x="6577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0" name="Google Shape;3970;p4"/>
            <p:cNvSpPr/>
            <p:nvPr/>
          </p:nvSpPr>
          <p:spPr>
            <a:xfrm>
              <a:off x="66788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1" name="Google Shape;3971;p4"/>
            <p:cNvSpPr/>
            <p:nvPr/>
          </p:nvSpPr>
          <p:spPr>
            <a:xfrm>
              <a:off x="67803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2" name="Google Shape;3972;p4"/>
            <p:cNvSpPr/>
            <p:nvPr/>
          </p:nvSpPr>
          <p:spPr>
            <a:xfrm>
              <a:off x="6881800" y="13559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1" y="477"/>
                    <a:pt x="1" y="1060"/>
                  </a:cubicBezTo>
                  <a:cubicBezTo>
                    <a:pt x="1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3" name="Google Shape;3973;p4"/>
            <p:cNvSpPr/>
            <p:nvPr/>
          </p:nvSpPr>
          <p:spPr>
            <a:xfrm>
              <a:off x="69836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4" name="Google Shape;3974;p4"/>
            <p:cNvSpPr/>
            <p:nvPr/>
          </p:nvSpPr>
          <p:spPr>
            <a:xfrm>
              <a:off x="70851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5" name="Google Shape;3975;p4"/>
            <p:cNvSpPr/>
            <p:nvPr/>
          </p:nvSpPr>
          <p:spPr>
            <a:xfrm>
              <a:off x="71866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1" y="477"/>
                    <a:pt x="1" y="1060"/>
                  </a:cubicBezTo>
                  <a:cubicBezTo>
                    <a:pt x="1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6" name="Google Shape;3976;p4"/>
            <p:cNvSpPr/>
            <p:nvPr/>
          </p:nvSpPr>
          <p:spPr>
            <a:xfrm>
              <a:off x="7288400" y="13559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7" name="Google Shape;3977;p4"/>
            <p:cNvSpPr/>
            <p:nvPr/>
          </p:nvSpPr>
          <p:spPr>
            <a:xfrm>
              <a:off x="2792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7" y="1632"/>
                    <a:pt x="2107" y="1060"/>
                  </a:cubicBezTo>
                  <a:cubicBezTo>
                    <a:pt x="2107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8" name="Google Shape;3978;p4"/>
            <p:cNvSpPr/>
            <p:nvPr/>
          </p:nvSpPr>
          <p:spPr>
            <a:xfrm>
              <a:off x="3807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9" name="Google Shape;3979;p4"/>
            <p:cNvSpPr/>
            <p:nvPr/>
          </p:nvSpPr>
          <p:spPr>
            <a:xfrm>
              <a:off x="4825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0" name="Google Shape;3980;p4"/>
            <p:cNvSpPr/>
            <p:nvPr/>
          </p:nvSpPr>
          <p:spPr>
            <a:xfrm>
              <a:off x="5840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1" name="Google Shape;3981;p4"/>
            <p:cNvSpPr/>
            <p:nvPr/>
          </p:nvSpPr>
          <p:spPr>
            <a:xfrm>
              <a:off x="6855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2" name="Google Shape;3982;p4"/>
            <p:cNvSpPr/>
            <p:nvPr/>
          </p:nvSpPr>
          <p:spPr>
            <a:xfrm>
              <a:off x="787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3" name="Google Shape;3983;p4"/>
            <p:cNvSpPr/>
            <p:nvPr/>
          </p:nvSpPr>
          <p:spPr>
            <a:xfrm>
              <a:off x="8888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4" name="Google Shape;3984;p4"/>
            <p:cNvSpPr/>
            <p:nvPr/>
          </p:nvSpPr>
          <p:spPr>
            <a:xfrm>
              <a:off x="990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5" name="Google Shape;3985;p4"/>
            <p:cNvSpPr/>
            <p:nvPr/>
          </p:nvSpPr>
          <p:spPr>
            <a:xfrm>
              <a:off x="10918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6" name="Google Shape;3986;p4"/>
            <p:cNvSpPr/>
            <p:nvPr/>
          </p:nvSpPr>
          <p:spPr>
            <a:xfrm>
              <a:off x="11936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7" name="Google Shape;3987;p4"/>
            <p:cNvSpPr/>
            <p:nvPr/>
          </p:nvSpPr>
          <p:spPr>
            <a:xfrm>
              <a:off x="12951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8" name="Google Shape;3988;p4"/>
            <p:cNvSpPr/>
            <p:nvPr/>
          </p:nvSpPr>
          <p:spPr>
            <a:xfrm>
              <a:off x="13966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9" name="Google Shape;3989;p4"/>
            <p:cNvSpPr/>
            <p:nvPr/>
          </p:nvSpPr>
          <p:spPr>
            <a:xfrm>
              <a:off x="14984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0" name="Google Shape;3990;p4"/>
            <p:cNvSpPr/>
            <p:nvPr/>
          </p:nvSpPr>
          <p:spPr>
            <a:xfrm>
              <a:off x="15999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1" name="Google Shape;3991;p4"/>
            <p:cNvSpPr/>
            <p:nvPr/>
          </p:nvSpPr>
          <p:spPr>
            <a:xfrm>
              <a:off x="17014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2" name="Google Shape;3992;p4"/>
            <p:cNvSpPr/>
            <p:nvPr/>
          </p:nvSpPr>
          <p:spPr>
            <a:xfrm>
              <a:off x="18029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3" name="Google Shape;3993;p4"/>
            <p:cNvSpPr/>
            <p:nvPr/>
          </p:nvSpPr>
          <p:spPr>
            <a:xfrm>
              <a:off x="19044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4" name="Google Shape;3994;p4"/>
            <p:cNvSpPr/>
            <p:nvPr/>
          </p:nvSpPr>
          <p:spPr>
            <a:xfrm>
              <a:off x="20062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5" name="Google Shape;3995;p4"/>
            <p:cNvSpPr/>
            <p:nvPr/>
          </p:nvSpPr>
          <p:spPr>
            <a:xfrm>
              <a:off x="21077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6" name="Google Shape;3996;p4"/>
            <p:cNvSpPr/>
            <p:nvPr/>
          </p:nvSpPr>
          <p:spPr>
            <a:xfrm>
              <a:off x="22092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7" name="Google Shape;3997;p4"/>
            <p:cNvSpPr/>
            <p:nvPr/>
          </p:nvSpPr>
          <p:spPr>
            <a:xfrm>
              <a:off x="23110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0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8" name="Google Shape;3998;p4"/>
            <p:cNvSpPr/>
            <p:nvPr/>
          </p:nvSpPr>
          <p:spPr>
            <a:xfrm>
              <a:off x="24125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9" name="Google Shape;3999;p4"/>
            <p:cNvSpPr/>
            <p:nvPr/>
          </p:nvSpPr>
          <p:spPr>
            <a:xfrm>
              <a:off x="25140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0" name="Google Shape;4000;p4"/>
            <p:cNvSpPr/>
            <p:nvPr/>
          </p:nvSpPr>
          <p:spPr>
            <a:xfrm>
              <a:off x="26155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1" name="Google Shape;4001;p4"/>
            <p:cNvSpPr/>
            <p:nvPr/>
          </p:nvSpPr>
          <p:spPr>
            <a:xfrm>
              <a:off x="2717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2" name="Google Shape;4002;p4"/>
            <p:cNvSpPr/>
            <p:nvPr/>
          </p:nvSpPr>
          <p:spPr>
            <a:xfrm>
              <a:off x="28188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3" name="Google Shape;4003;p4"/>
            <p:cNvSpPr/>
            <p:nvPr/>
          </p:nvSpPr>
          <p:spPr>
            <a:xfrm>
              <a:off x="2920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0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4" name="Google Shape;4004;p4"/>
            <p:cNvSpPr/>
            <p:nvPr/>
          </p:nvSpPr>
          <p:spPr>
            <a:xfrm>
              <a:off x="30218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5" name="Google Shape;4005;p4"/>
            <p:cNvSpPr/>
            <p:nvPr/>
          </p:nvSpPr>
          <p:spPr>
            <a:xfrm>
              <a:off x="31236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6" name="Google Shape;4006;p4"/>
            <p:cNvSpPr/>
            <p:nvPr/>
          </p:nvSpPr>
          <p:spPr>
            <a:xfrm>
              <a:off x="32251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7" name="Google Shape;4007;p4"/>
            <p:cNvSpPr/>
            <p:nvPr/>
          </p:nvSpPr>
          <p:spPr>
            <a:xfrm>
              <a:off x="33266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8" name="Google Shape;4008;p4"/>
            <p:cNvSpPr/>
            <p:nvPr/>
          </p:nvSpPr>
          <p:spPr>
            <a:xfrm>
              <a:off x="34284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9" name="Google Shape;4009;p4"/>
            <p:cNvSpPr/>
            <p:nvPr/>
          </p:nvSpPr>
          <p:spPr>
            <a:xfrm>
              <a:off x="35299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0" name="Google Shape;4010;p4"/>
            <p:cNvSpPr/>
            <p:nvPr/>
          </p:nvSpPr>
          <p:spPr>
            <a:xfrm>
              <a:off x="36314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1" name="Google Shape;4011;p4"/>
            <p:cNvSpPr/>
            <p:nvPr/>
          </p:nvSpPr>
          <p:spPr>
            <a:xfrm>
              <a:off x="37329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2" name="Google Shape;4012;p4"/>
            <p:cNvSpPr/>
            <p:nvPr/>
          </p:nvSpPr>
          <p:spPr>
            <a:xfrm>
              <a:off x="38347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0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3" name="Google Shape;4013;p4"/>
            <p:cNvSpPr/>
            <p:nvPr/>
          </p:nvSpPr>
          <p:spPr>
            <a:xfrm>
              <a:off x="39362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4" name="Google Shape;4014;p4"/>
            <p:cNvSpPr/>
            <p:nvPr/>
          </p:nvSpPr>
          <p:spPr>
            <a:xfrm>
              <a:off x="40377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5" name="Google Shape;4015;p4"/>
            <p:cNvSpPr/>
            <p:nvPr/>
          </p:nvSpPr>
          <p:spPr>
            <a:xfrm>
              <a:off x="41392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0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6" name="Google Shape;4016;p4"/>
            <p:cNvSpPr/>
            <p:nvPr/>
          </p:nvSpPr>
          <p:spPr>
            <a:xfrm>
              <a:off x="42407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7" name="Google Shape;4017;p4"/>
            <p:cNvSpPr/>
            <p:nvPr/>
          </p:nvSpPr>
          <p:spPr>
            <a:xfrm>
              <a:off x="43425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8" name="Google Shape;4018;p4"/>
            <p:cNvSpPr/>
            <p:nvPr/>
          </p:nvSpPr>
          <p:spPr>
            <a:xfrm>
              <a:off x="44440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9" name="Google Shape;4019;p4"/>
            <p:cNvSpPr/>
            <p:nvPr/>
          </p:nvSpPr>
          <p:spPr>
            <a:xfrm>
              <a:off x="45455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0" name="Google Shape;4020;p4"/>
            <p:cNvSpPr/>
            <p:nvPr/>
          </p:nvSpPr>
          <p:spPr>
            <a:xfrm>
              <a:off x="4647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1" name="Google Shape;4021;p4"/>
            <p:cNvSpPr/>
            <p:nvPr/>
          </p:nvSpPr>
          <p:spPr>
            <a:xfrm>
              <a:off x="47488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0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2" name="Google Shape;4022;p4"/>
            <p:cNvSpPr/>
            <p:nvPr/>
          </p:nvSpPr>
          <p:spPr>
            <a:xfrm>
              <a:off x="4850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3" name="Google Shape;4023;p4"/>
            <p:cNvSpPr/>
            <p:nvPr/>
          </p:nvSpPr>
          <p:spPr>
            <a:xfrm>
              <a:off x="49518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4" name="Google Shape;4024;p4"/>
            <p:cNvSpPr/>
            <p:nvPr/>
          </p:nvSpPr>
          <p:spPr>
            <a:xfrm>
              <a:off x="50536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5" name="Google Shape;4025;p4"/>
            <p:cNvSpPr/>
            <p:nvPr/>
          </p:nvSpPr>
          <p:spPr>
            <a:xfrm>
              <a:off x="51551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6" name="Google Shape;4026;p4"/>
            <p:cNvSpPr/>
            <p:nvPr/>
          </p:nvSpPr>
          <p:spPr>
            <a:xfrm>
              <a:off x="52566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7" name="Google Shape;4027;p4"/>
            <p:cNvSpPr/>
            <p:nvPr/>
          </p:nvSpPr>
          <p:spPr>
            <a:xfrm>
              <a:off x="53584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8" name="Google Shape;4028;p4"/>
            <p:cNvSpPr/>
            <p:nvPr/>
          </p:nvSpPr>
          <p:spPr>
            <a:xfrm>
              <a:off x="54599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9" name="Google Shape;4029;p4"/>
            <p:cNvSpPr/>
            <p:nvPr/>
          </p:nvSpPr>
          <p:spPr>
            <a:xfrm>
              <a:off x="55614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0" name="Google Shape;4030;p4"/>
            <p:cNvSpPr/>
            <p:nvPr/>
          </p:nvSpPr>
          <p:spPr>
            <a:xfrm>
              <a:off x="56629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1" name="Google Shape;4031;p4"/>
            <p:cNvSpPr/>
            <p:nvPr/>
          </p:nvSpPr>
          <p:spPr>
            <a:xfrm>
              <a:off x="57644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2" name="Google Shape;4032;p4"/>
            <p:cNvSpPr/>
            <p:nvPr/>
          </p:nvSpPr>
          <p:spPr>
            <a:xfrm>
              <a:off x="58662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3" name="Google Shape;4033;p4"/>
            <p:cNvSpPr/>
            <p:nvPr/>
          </p:nvSpPr>
          <p:spPr>
            <a:xfrm>
              <a:off x="59677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4" name="Google Shape;4034;p4"/>
            <p:cNvSpPr/>
            <p:nvPr/>
          </p:nvSpPr>
          <p:spPr>
            <a:xfrm>
              <a:off x="60692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5" name="Google Shape;4035;p4"/>
            <p:cNvSpPr/>
            <p:nvPr/>
          </p:nvSpPr>
          <p:spPr>
            <a:xfrm>
              <a:off x="61710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6" name="Google Shape;4036;p4"/>
            <p:cNvSpPr/>
            <p:nvPr/>
          </p:nvSpPr>
          <p:spPr>
            <a:xfrm>
              <a:off x="62725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7" name="Google Shape;4037;p4"/>
            <p:cNvSpPr/>
            <p:nvPr/>
          </p:nvSpPr>
          <p:spPr>
            <a:xfrm>
              <a:off x="63740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8" name="Google Shape;4038;p4"/>
            <p:cNvSpPr/>
            <p:nvPr/>
          </p:nvSpPr>
          <p:spPr>
            <a:xfrm>
              <a:off x="64755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9" name="Google Shape;4039;p4"/>
            <p:cNvSpPr/>
            <p:nvPr/>
          </p:nvSpPr>
          <p:spPr>
            <a:xfrm>
              <a:off x="6577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0" name="Google Shape;4040;p4"/>
            <p:cNvSpPr/>
            <p:nvPr/>
          </p:nvSpPr>
          <p:spPr>
            <a:xfrm>
              <a:off x="66788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1" name="Google Shape;4041;p4"/>
            <p:cNvSpPr/>
            <p:nvPr/>
          </p:nvSpPr>
          <p:spPr>
            <a:xfrm>
              <a:off x="67803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0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2" name="Google Shape;4042;p4"/>
            <p:cNvSpPr/>
            <p:nvPr/>
          </p:nvSpPr>
          <p:spPr>
            <a:xfrm>
              <a:off x="6881800" y="1511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1" y="477"/>
                    <a:pt x="1" y="1060"/>
                  </a:cubicBezTo>
                  <a:cubicBezTo>
                    <a:pt x="1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0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3" name="Google Shape;4043;p4"/>
            <p:cNvSpPr/>
            <p:nvPr/>
          </p:nvSpPr>
          <p:spPr>
            <a:xfrm>
              <a:off x="69836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4" name="Google Shape;4044;p4"/>
            <p:cNvSpPr/>
            <p:nvPr/>
          </p:nvSpPr>
          <p:spPr>
            <a:xfrm>
              <a:off x="70851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5" name="Google Shape;4045;p4"/>
            <p:cNvSpPr/>
            <p:nvPr/>
          </p:nvSpPr>
          <p:spPr>
            <a:xfrm>
              <a:off x="71866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1" y="477"/>
                    <a:pt x="1" y="1060"/>
                  </a:cubicBezTo>
                  <a:cubicBezTo>
                    <a:pt x="1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0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6" name="Google Shape;4046;p4"/>
            <p:cNvSpPr/>
            <p:nvPr/>
          </p:nvSpPr>
          <p:spPr>
            <a:xfrm>
              <a:off x="7288400" y="1511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0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0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7" name="Google Shape;4047;p4"/>
            <p:cNvSpPr/>
            <p:nvPr/>
          </p:nvSpPr>
          <p:spPr>
            <a:xfrm>
              <a:off x="2792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7" y="1620"/>
                    <a:pt x="2107" y="1048"/>
                  </a:cubicBezTo>
                  <a:cubicBezTo>
                    <a:pt x="2107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8" name="Google Shape;4048;p4"/>
            <p:cNvSpPr/>
            <p:nvPr/>
          </p:nvSpPr>
          <p:spPr>
            <a:xfrm>
              <a:off x="3807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9" name="Google Shape;4049;p4"/>
            <p:cNvSpPr/>
            <p:nvPr/>
          </p:nvSpPr>
          <p:spPr>
            <a:xfrm>
              <a:off x="4825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0" name="Google Shape;4050;p4"/>
            <p:cNvSpPr/>
            <p:nvPr/>
          </p:nvSpPr>
          <p:spPr>
            <a:xfrm>
              <a:off x="5840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1" name="Google Shape;4051;p4"/>
            <p:cNvSpPr/>
            <p:nvPr/>
          </p:nvSpPr>
          <p:spPr>
            <a:xfrm>
              <a:off x="6855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2" name="Google Shape;4052;p4"/>
            <p:cNvSpPr/>
            <p:nvPr/>
          </p:nvSpPr>
          <p:spPr>
            <a:xfrm>
              <a:off x="787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3" name="Google Shape;4053;p4"/>
            <p:cNvSpPr/>
            <p:nvPr/>
          </p:nvSpPr>
          <p:spPr>
            <a:xfrm>
              <a:off x="8888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4" name="Google Shape;4054;p4"/>
            <p:cNvSpPr/>
            <p:nvPr/>
          </p:nvSpPr>
          <p:spPr>
            <a:xfrm>
              <a:off x="990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5" name="Google Shape;4055;p4"/>
            <p:cNvSpPr/>
            <p:nvPr/>
          </p:nvSpPr>
          <p:spPr>
            <a:xfrm>
              <a:off x="10918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6" name="Google Shape;4056;p4"/>
            <p:cNvSpPr/>
            <p:nvPr/>
          </p:nvSpPr>
          <p:spPr>
            <a:xfrm>
              <a:off x="11936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7" name="Google Shape;4057;p4"/>
            <p:cNvSpPr/>
            <p:nvPr/>
          </p:nvSpPr>
          <p:spPr>
            <a:xfrm>
              <a:off x="12951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8" name="Google Shape;4058;p4"/>
            <p:cNvSpPr/>
            <p:nvPr/>
          </p:nvSpPr>
          <p:spPr>
            <a:xfrm>
              <a:off x="13966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9" name="Google Shape;4059;p4"/>
            <p:cNvSpPr/>
            <p:nvPr/>
          </p:nvSpPr>
          <p:spPr>
            <a:xfrm>
              <a:off x="14984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0" name="Google Shape;4060;p4"/>
            <p:cNvSpPr/>
            <p:nvPr/>
          </p:nvSpPr>
          <p:spPr>
            <a:xfrm>
              <a:off x="15999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1" name="Google Shape;4061;p4"/>
            <p:cNvSpPr/>
            <p:nvPr/>
          </p:nvSpPr>
          <p:spPr>
            <a:xfrm>
              <a:off x="17014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2" name="Google Shape;4062;p4"/>
            <p:cNvSpPr/>
            <p:nvPr/>
          </p:nvSpPr>
          <p:spPr>
            <a:xfrm>
              <a:off x="18029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3" name="Google Shape;4063;p4"/>
            <p:cNvSpPr/>
            <p:nvPr/>
          </p:nvSpPr>
          <p:spPr>
            <a:xfrm>
              <a:off x="19044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4" name="Google Shape;4064;p4"/>
            <p:cNvSpPr/>
            <p:nvPr/>
          </p:nvSpPr>
          <p:spPr>
            <a:xfrm>
              <a:off x="20062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5" name="Google Shape;4065;p4"/>
            <p:cNvSpPr/>
            <p:nvPr/>
          </p:nvSpPr>
          <p:spPr>
            <a:xfrm>
              <a:off x="21077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6" name="Google Shape;4066;p4"/>
            <p:cNvSpPr/>
            <p:nvPr/>
          </p:nvSpPr>
          <p:spPr>
            <a:xfrm>
              <a:off x="22092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7" name="Google Shape;4067;p4"/>
            <p:cNvSpPr/>
            <p:nvPr/>
          </p:nvSpPr>
          <p:spPr>
            <a:xfrm>
              <a:off x="23110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8" name="Google Shape;4068;p4"/>
            <p:cNvSpPr/>
            <p:nvPr/>
          </p:nvSpPr>
          <p:spPr>
            <a:xfrm>
              <a:off x="24125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9" name="Google Shape;4069;p4"/>
            <p:cNvSpPr/>
            <p:nvPr/>
          </p:nvSpPr>
          <p:spPr>
            <a:xfrm>
              <a:off x="25140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0" name="Google Shape;4070;p4"/>
            <p:cNvSpPr/>
            <p:nvPr/>
          </p:nvSpPr>
          <p:spPr>
            <a:xfrm>
              <a:off x="26155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1" name="Google Shape;4071;p4"/>
            <p:cNvSpPr/>
            <p:nvPr/>
          </p:nvSpPr>
          <p:spPr>
            <a:xfrm>
              <a:off x="2717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2" name="Google Shape;4072;p4"/>
            <p:cNvSpPr/>
            <p:nvPr/>
          </p:nvSpPr>
          <p:spPr>
            <a:xfrm>
              <a:off x="28188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3" name="Google Shape;4073;p4"/>
            <p:cNvSpPr/>
            <p:nvPr/>
          </p:nvSpPr>
          <p:spPr>
            <a:xfrm>
              <a:off x="2920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4" name="Google Shape;4074;p4"/>
            <p:cNvSpPr/>
            <p:nvPr/>
          </p:nvSpPr>
          <p:spPr>
            <a:xfrm>
              <a:off x="30218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5" name="Google Shape;4075;p4"/>
            <p:cNvSpPr/>
            <p:nvPr/>
          </p:nvSpPr>
          <p:spPr>
            <a:xfrm>
              <a:off x="31236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6" name="Google Shape;4076;p4"/>
            <p:cNvSpPr/>
            <p:nvPr/>
          </p:nvSpPr>
          <p:spPr>
            <a:xfrm>
              <a:off x="32251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7" name="Google Shape;4077;p4"/>
            <p:cNvSpPr/>
            <p:nvPr/>
          </p:nvSpPr>
          <p:spPr>
            <a:xfrm>
              <a:off x="33266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8" name="Google Shape;4078;p4"/>
            <p:cNvSpPr/>
            <p:nvPr/>
          </p:nvSpPr>
          <p:spPr>
            <a:xfrm>
              <a:off x="34284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9" name="Google Shape;4079;p4"/>
            <p:cNvSpPr/>
            <p:nvPr/>
          </p:nvSpPr>
          <p:spPr>
            <a:xfrm>
              <a:off x="35299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0" name="Google Shape;4080;p4"/>
            <p:cNvSpPr/>
            <p:nvPr/>
          </p:nvSpPr>
          <p:spPr>
            <a:xfrm>
              <a:off x="36314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1" name="Google Shape;4081;p4"/>
            <p:cNvSpPr/>
            <p:nvPr/>
          </p:nvSpPr>
          <p:spPr>
            <a:xfrm>
              <a:off x="37329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2" name="Google Shape;4082;p4"/>
            <p:cNvSpPr/>
            <p:nvPr/>
          </p:nvSpPr>
          <p:spPr>
            <a:xfrm>
              <a:off x="38347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3" name="Google Shape;4083;p4"/>
            <p:cNvSpPr/>
            <p:nvPr/>
          </p:nvSpPr>
          <p:spPr>
            <a:xfrm>
              <a:off x="39362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4" name="Google Shape;4084;p4"/>
            <p:cNvSpPr/>
            <p:nvPr/>
          </p:nvSpPr>
          <p:spPr>
            <a:xfrm>
              <a:off x="40377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5" name="Google Shape;4085;p4"/>
            <p:cNvSpPr/>
            <p:nvPr/>
          </p:nvSpPr>
          <p:spPr>
            <a:xfrm>
              <a:off x="41392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6" name="Google Shape;4086;p4"/>
            <p:cNvSpPr/>
            <p:nvPr/>
          </p:nvSpPr>
          <p:spPr>
            <a:xfrm>
              <a:off x="42407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7" name="Google Shape;4087;p4"/>
            <p:cNvSpPr/>
            <p:nvPr/>
          </p:nvSpPr>
          <p:spPr>
            <a:xfrm>
              <a:off x="43425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8" name="Google Shape;4088;p4"/>
            <p:cNvSpPr/>
            <p:nvPr/>
          </p:nvSpPr>
          <p:spPr>
            <a:xfrm>
              <a:off x="44440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9" name="Google Shape;4089;p4"/>
            <p:cNvSpPr/>
            <p:nvPr/>
          </p:nvSpPr>
          <p:spPr>
            <a:xfrm>
              <a:off x="45455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0" name="Google Shape;4090;p4"/>
            <p:cNvSpPr/>
            <p:nvPr/>
          </p:nvSpPr>
          <p:spPr>
            <a:xfrm>
              <a:off x="4647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1" name="Google Shape;4091;p4"/>
            <p:cNvSpPr/>
            <p:nvPr/>
          </p:nvSpPr>
          <p:spPr>
            <a:xfrm>
              <a:off x="47488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2" name="Google Shape;4092;p4"/>
            <p:cNvSpPr/>
            <p:nvPr/>
          </p:nvSpPr>
          <p:spPr>
            <a:xfrm>
              <a:off x="4850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3" name="Google Shape;4093;p4"/>
            <p:cNvSpPr/>
            <p:nvPr/>
          </p:nvSpPr>
          <p:spPr>
            <a:xfrm>
              <a:off x="49518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4" name="Google Shape;4094;p4"/>
            <p:cNvSpPr/>
            <p:nvPr/>
          </p:nvSpPr>
          <p:spPr>
            <a:xfrm>
              <a:off x="50536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5" name="Google Shape;4095;p4"/>
            <p:cNvSpPr/>
            <p:nvPr/>
          </p:nvSpPr>
          <p:spPr>
            <a:xfrm>
              <a:off x="51551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6" name="Google Shape;4096;p4"/>
            <p:cNvSpPr/>
            <p:nvPr/>
          </p:nvSpPr>
          <p:spPr>
            <a:xfrm>
              <a:off x="52566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7" name="Google Shape;4097;p4"/>
            <p:cNvSpPr/>
            <p:nvPr/>
          </p:nvSpPr>
          <p:spPr>
            <a:xfrm>
              <a:off x="53584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8" name="Google Shape;4098;p4"/>
            <p:cNvSpPr/>
            <p:nvPr/>
          </p:nvSpPr>
          <p:spPr>
            <a:xfrm>
              <a:off x="54599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9" name="Google Shape;4099;p4"/>
            <p:cNvSpPr/>
            <p:nvPr/>
          </p:nvSpPr>
          <p:spPr>
            <a:xfrm>
              <a:off x="55614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0" name="Google Shape;4100;p4"/>
            <p:cNvSpPr/>
            <p:nvPr/>
          </p:nvSpPr>
          <p:spPr>
            <a:xfrm>
              <a:off x="56629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1" name="Google Shape;4101;p4"/>
            <p:cNvSpPr/>
            <p:nvPr/>
          </p:nvSpPr>
          <p:spPr>
            <a:xfrm>
              <a:off x="57644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2" name="Google Shape;4102;p4"/>
            <p:cNvSpPr/>
            <p:nvPr/>
          </p:nvSpPr>
          <p:spPr>
            <a:xfrm>
              <a:off x="58662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3" name="Google Shape;4103;p4"/>
            <p:cNvSpPr/>
            <p:nvPr/>
          </p:nvSpPr>
          <p:spPr>
            <a:xfrm>
              <a:off x="59677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4" name="Google Shape;4104;p4"/>
            <p:cNvSpPr/>
            <p:nvPr/>
          </p:nvSpPr>
          <p:spPr>
            <a:xfrm>
              <a:off x="60692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5" name="Google Shape;4105;p4"/>
            <p:cNvSpPr/>
            <p:nvPr/>
          </p:nvSpPr>
          <p:spPr>
            <a:xfrm>
              <a:off x="61710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6" name="Google Shape;4106;p4"/>
            <p:cNvSpPr/>
            <p:nvPr/>
          </p:nvSpPr>
          <p:spPr>
            <a:xfrm>
              <a:off x="62725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7" name="Google Shape;4107;p4"/>
            <p:cNvSpPr/>
            <p:nvPr/>
          </p:nvSpPr>
          <p:spPr>
            <a:xfrm>
              <a:off x="63740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8" name="Google Shape;4108;p4"/>
            <p:cNvSpPr/>
            <p:nvPr/>
          </p:nvSpPr>
          <p:spPr>
            <a:xfrm>
              <a:off x="64755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9" name="Google Shape;4109;p4"/>
            <p:cNvSpPr/>
            <p:nvPr/>
          </p:nvSpPr>
          <p:spPr>
            <a:xfrm>
              <a:off x="6577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0" name="Google Shape;4110;p4"/>
            <p:cNvSpPr/>
            <p:nvPr/>
          </p:nvSpPr>
          <p:spPr>
            <a:xfrm>
              <a:off x="66788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1" name="Google Shape;4111;p4"/>
            <p:cNvSpPr/>
            <p:nvPr/>
          </p:nvSpPr>
          <p:spPr>
            <a:xfrm>
              <a:off x="67803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2" name="Google Shape;4112;p4"/>
            <p:cNvSpPr/>
            <p:nvPr/>
          </p:nvSpPr>
          <p:spPr>
            <a:xfrm>
              <a:off x="6881800" y="1666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1" y="465"/>
                    <a:pt x="1" y="1048"/>
                  </a:cubicBezTo>
                  <a:cubicBezTo>
                    <a:pt x="1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3" name="Google Shape;4113;p4"/>
            <p:cNvSpPr/>
            <p:nvPr/>
          </p:nvSpPr>
          <p:spPr>
            <a:xfrm>
              <a:off x="69836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4" name="Google Shape;4114;p4"/>
            <p:cNvSpPr/>
            <p:nvPr/>
          </p:nvSpPr>
          <p:spPr>
            <a:xfrm>
              <a:off x="70851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5" name="Google Shape;4115;p4"/>
            <p:cNvSpPr/>
            <p:nvPr/>
          </p:nvSpPr>
          <p:spPr>
            <a:xfrm>
              <a:off x="71866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1" y="465"/>
                    <a:pt x="1" y="1048"/>
                  </a:cubicBezTo>
                  <a:cubicBezTo>
                    <a:pt x="1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6" name="Google Shape;4116;p4"/>
            <p:cNvSpPr/>
            <p:nvPr/>
          </p:nvSpPr>
          <p:spPr>
            <a:xfrm>
              <a:off x="7288400" y="1666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7" name="Google Shape;4117;p4"/>
            <p:cNvSpPr/>
            <p:nvPr/>
          </p:nvSpPr>
          <p:spPr>
            <a:xfrm>
              <a:off x="2792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9"/>
                  </a:cubicBezTo>
                  <a:cubicBezTo>
                    <a:pt x="2107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8" name="Google Shape;4118;p4"/>
            <p:cNvSpPr/>
            <p:nvPr/>
          </p:nvSpPr>
          <p:spPr>
            <a:xfrm>
              <a:off x="3807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9" name="Google Shape;4119;p4"/>
            <p:cNvSpPr/>
            <p:nvPr/>
          </p:nvSpPr>
          <p:spPr>
            <a:xfrm>
              <a:off x="4825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0" name="Google Shape;4120;p4"/>
            <p:cNvSpPr/>
            <p:nvPr/>
          </p:nvSpPr>
          <p:spPr>
            <a:xfrm>
              <a:off x="5840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1" name="Google Shape;4121;p4"/>
            <p:cNvSpPr/>
            <p:nvPr/>
          </p:nvSpPr>
          <p:spPr>
            <a:xfrm>
              <a:off x="6855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2" name="Google Shape;4122;p4"/>
            <p:cNvSpPr/>
            <p:nvPr/>
          </p:nvSpPr>
          <p:spPr>
            <a:xfrm>
              <a:off x="787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3" name="Google Shape;4123;p4"/>
            <p:cNvSpPr/>
            <p:nvPr/>
          </p:nvSpPr>
          <p:spPr>
            <a:xfrm>
              <a:off x="8888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4" name="Google Shape;4124;p4"/>
            <p:cNvSpPr/>
            <p:nvPr/>
          </p:nvSpPr>
          <p:spPr>
            <a:xfrm>
              <a:off x="990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5" name="Google Shape;4125;p4"/>
            <p:cNvSpPr/>
            <p:nvPr/>
          </p:nvSpPr>
          <p:spPr>
            <a:xfrm>
              <a:off x="10918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6" name="Google Shape;4126;p4"/>
            <p:cNvSpPr/>
            <p:nvPr/>
          </p:nvSpPr>
          <p:spPr>
            <a:xfrm>
              <a:off x="11936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7" name="Google Shape;4127;p4"/>
            <p:cNvSpPr/>
            <p:nvPr/>
          </p:nvSpPr>
          <p:spPr>
            <a:xfrm>
              <a:off x="12951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8" name="Google Shape;4128;p4"/>
            <p:cNvSpPr/>
            <p:nvPr/>
          </p:nvSpPr>
          <p:spPr>
            <a:xfrm>
              <a:off x="13966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9" name="Google Shape;4129;p4"/>
            <p:cNvSpPr/>
            <p:nvPr/>
          </p:nvSpPr>
          <p:spPr>
            <a:xfrm>
              <a:off x="14984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0" name="Google Shape;4130;p4"/>
            <p:cNvSpPr/>
            <p:nvPr/>
          </p:nvSpPr>
          <p:spPr>
            <a:xfrm>
              <a:off x="15999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1" name="Google Shape;4131;p4"/>
            <p:cNvSpPr/>
            <p:nvPr/>
          </p:nvSpPr>
          <p:spPr>
            <a:xfrm>
              <a:off x="17014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2" name="Google Shape;4132;p4"/>
            <p:cNvSpPr/>
            <p:nvPr/>
          </p:nvSpPr>
          <p:spPr>
            <a:xfrm>
              <a:off x="18029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3" name="Google Shape;4133;p4"/>
            <p:cNvSpPr/>
            <p:nvPr/>
          </p:nvSpPr>
          <p:spPr>
            <a:xfrm>
              <a:off x="19044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4" name="Google Shape;4134;p4"/>
            <p:cNvSpPr/>
            <p:nvPr/>
          </p:nvSpPr>
          <p:spPr>
            <a:xfrm>
              <a:off x="20062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5" name="Google Shape;4135;p4"/>
            <p:cNvSpPr/>
            <p:nvPr/>
          </p:nvSpPr>
          <p:spPr>
            <a:xfrm>
              <a:off x="21077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6" name="Google Shape;4136;p4"/>
            <p:cNvSpPr/>
            <p:nvPr/>
          </p:nvSpPr>
          <p:spPr>
            <a:xfrm>
              <a:off x="22092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7" name="Google Shape;4137;p4"/>
            <p:cNvSpPr/>
            <p:nvPr/>
          </p:nvSpPr>
          <p:spPr>
            <a:xfrm>
              <a:off x="23110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8" name="Google Shape;4138;p4"/>
            <p:cNvSpPr/>
            <p:nvPr/>
          </p:nvSpPr>
          <p:spPr>
            <a:xfrm>
              <a:off x="24125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9" name="Google Shape;4139;p4"/>
            <p:cNvSpPr/>
            <p:nvPr/>
          </p:nvSpPr>
          <p:spPr>
            <a:xfrm>
              <a:off x="25140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0" name="Google Shape;4140;p4"/>
            <p:cNvSpPr/>
            <p:nvPr/>
          </p:nvSpPr>
          <p:spPr>
            <a:xfrm>
              <a:off x="26155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1" name="Google Shape;4141;p4"/>
            <p:cNvSpPr/>
            <p:nvPr/>
          </p:nvSpPr>
          <p:spPr>
            <a:xfrm>
              <a:off x="2717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2" name="Google Shape;4142;p4"/>
            <p:cNvSpPr/>
            <p:nvPr/>
          </p:nvSpPr>
          <p:spPr>
            <a:xfrm>
              <a:off x="28188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3" name="Google Shape;4143;p4"/>
            <p:cNvSpPr/>
            <p:nvPr/>
          </p:nvSpPr>
          <p:spPr>
            <a:xfrm>
              <a:off x="2920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4" name="Google Shape;4144;p4"/>
            <p:cNvSpPr/>
            <p:nvPr/>
          </p:nvSpPr>
          <p:spPr>
            <a:xfrm>
              <a:off x="30218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5" name="Google Shape;4145;p4"/>
            <p:cNvSpPr/>
            <p:nvPr/>
          </p:nvSpPr>
          <p:spPr>
            <a:xfrm>
              <a:off x="31236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6" name="Google Shape;4146;p4"/>
            <p:cNvSpPr/>
            <p:nvPr/>
          </p:nvSpPr>
          <p:spPr>
            <a:xfrm>
              <a:off x="32251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7" name="Google Shape;4147;p4"/>
            <p:cNvSpPr/>
            <p:nvPr/>
          </p:nvSpPr>
          <p:spPr>
            <a:xfrm>
              <a:off x="33266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8" name="Google Shape;4148;p4"/>
            <p:cNvSpPr/>
            <p:nvPr/>
          </p:nvSpPr>
          <p:spPr>
            <a:xfrm>
              <a:off x="34284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9" name="Google Shape;4149;p4"/>
            <p:cNvSpPr/>
            <p:nvPr/>
          </p:nvSpPr>
          <p:spPr>
            <a:xfrm>
              <a:off x="35299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0" name="Google Shape;4150;p4"/>
            <p:cNvSpPr/>
            <p:nvPr/>
          </p:nvSpPr>
          <p:spPr>
            <a:xfrm>
              <a:off x="36314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1" name="Google Shape;4151;p4"/>
            <p:cNvSpPr/>
            <p:nvPr/>
          </p:nvSpPr>
          <p:spPr>
            <a:xfrm>
              <a:off x="37329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2" name="Google Shape;4152;p4"/>
            <p:cNvSpPr/>
            <p:nvPr/>
          </p:nvSpPr>
          <p:spPr>
            <a:xfrm>
              <a:off x="38347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3" name="Google Shape;4153;p4"/>
            <p:cNvSpPr/>
            <p:nvPr/>
          </p:nvSpPr>
          <p:spPr>
            <a:xfrm>
              <a:off x="39362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4" name="Google Shape;4154;p4"/>
            <p:cNvSpPr/>
            <p:nvPr/>
          </p:nvSpPr>
          <p:spPr>
            <a:xfrm>
              <a:off x="40377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5" name="Google Shape;4155;p4"/>
            <p:cNvSpPr/>
            <p:nvPr/>
          </p:nvSpPr>
          <p:spPr>
            <a:xfrm>
              <a:off x="41392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6" name="Google Shape;4156;p4"/>
            <p:cNvSpPr/>
            <p:nvPr/>
          </p:nvSpPr>
          <p:spPr>
            <a:xfrm>
              <a:off x="42407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7" name="Google Shape;4157;p4"/>
            <p:cNvSpPr/>
            <p:nvPr/>
          </p:nvSpPr>
          <p:spPr>
            <a:xfrm>
              <a:off x="43425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8" name="Google Shape;4158;p4"/>
            <p:cNvSpPr/>
            <p:nvPr/>
          </p:nvSpPr>
          <p:spPr>
            <a:xfrm>
              <a:off x="44440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9" name="Google Shape;4159;p4"/>
            <p:cNvSpPr/>
            <p:nvPr/>
          </p:nvSpPr>
          <p:spPr>
            <a:xfrm>
              <a:off x="45455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0" name="Google Shape;4160;p4"/>
            <p:cNvSpPr/>
            <p:nvPr/>
          </p:nvSpPr>
          <p:spPr>
            <a:xfrm>
              <a:off x="4647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1" name="Google Shape;4161;p4"/>
            <p:cNvSpPr/>
            <p:nvPr/>
          </p:nvSpPr>
          <p:spPr>
            <a:xfrm>
              <a:off x="47488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2" name="Google Shape;4162;p4"/>
            <p:cNvSpPr/>
            <p:nvPr/>
          </p:nvSpPr>
          <p:spPr>
            <a:xfrm>
              <a:off x="4850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3" name="Google Shape;4163;p4"/>
            <p:cNvSpPr/>
            <p:nvPr/>
          </p:nvSpPr>
          <p:spPr>
            <a:xfrm>
              <a:off x="49518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4" name="Google Shape;4164;p4"/>
            <p:cNvSpPr/>
            <p:nvPr/>
          </p:nvSpPr>
          <p:spPr>
            <a:xfrm>
              <a:off x="50536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5" name="Google Shape;4165;p4"/>
            <p:cNvSpPr/>
            <p:nvPr/>
          </p:nvSpPr>
          <p:spPr>
            <a:xfrm>
              <a:off x="51551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6" name="Google Shape;4166;p4"/>
            <p:cNvSpPr/>
            <p:nvPr/>
          </p:nvSpPr>
          <p:spPr>
            <a:xfrm>
              <a:off x="52566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7" name="Google Shape;4167;p4"/>
            <p:cNvSpPr/>
            <p:nvPr/>
          </p:nvSpPr>
          <p:spPr>
            <a:xfrm>
              <a:off x="53584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8" name="Google Shape;4168;p4"/>
            <p:cNvSpPr/>
            <p:nvPr/>
          </p:nvSpPr>
          <p:spPr>
            <a:xfrm>
              <a:off x="54599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9" name="Google Shape;4169;p4"/>
            <p:cNvSpPr/>
            <p:nvPr/>
          </p:nvSpPr>
          <p:spPr>
            <a:xfrm>
              <a:off x="55614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0" name="Google Shape;4170;p4"/>
            <p:cNvSpPr/>
            <p:nvPr/>
          </p:nvSpPr>
          <p:spPr>
            <a:xfrm>
              <a:off x="56629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1" name="Google Shape;4171;p4"/>
            <p:cNvSpPr/>
            <p:nvPr/>
          </p:nvSpPr>
          <p:spPr>
            <a:xfrm>
              <a:off x="57644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2" name="Google Shape;4172;p4"/>
            <p:cNvSpPr/>
            <p:nvPr/>
          </p:nvSpPr>
          <p:spPr>
            <a:xfrm>
              <a:off x="58662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3" name="Google Shape;4173;p4"/>
            <p:cNvSpPr/>
            <p:nvPr/>
          </p:nvSpPr>
          <p:spPr>
            <a:xfrm>
              <a:off x="59677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4" name="Google Shape;4174;p4"/>
            <p:cNvSpPr/>
            <p:nvPr/>
          </p:nvSpPr>
          <p:spPr>
            <a:xfrm>
              <a:off x="60692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5" name="Google Shape;4175;p4"/>
            <p:cNvSpPr/>
            <p:nvPr/>
          </p:nvSpPr>
          <p:spPr>
            <a:xfrm>
              <a:off x="61710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6" name="Google Shape;4176;p4"/>
            <p:cNvSpPr/>
            <p:nvPr/>
          </p:nvSpPr>
          <p:spPr>
            <a:xfrm>
              <a:off x="62725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7" name="Google Shape;4177;p4"/>
            <p:cNvSpPr/>
            <p:nvPr/>
          </p:nvSpPr>
          <p:spPr>
            <a:xfrm>
              <a:off x="63740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8" name="Google Shape;4178;p4"/>
            <p:cNvSpPr/>
            <p:nvPr/>
          </p:nvSpPr>
          <p:spPr>
            <a:xfrm>
              <a:off x="64755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9" name="Google Shape;4179;p4"/>
            <p:cNvSpPr/>
            <p:nvPr/>
          </p:nvSpPr>
          <p:spPr>
            <a:xfrm>
              <a:off x="6577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0" name="Google Shape;4180;p4"/>
            <p:cNvSpPr/>
            <p:nvPr/>
          </p:nvSpPr>
          <p:spPr>
            <a:xfrm>
              <a:off x="66788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1" name="Google Shape;4181;p4"/>
            <p:cNvSpPr/>
            <p:nvPr/>
          </p:nvSpPr>
          <p:spPr>
            <a:xfrm>
              <a:off x="67803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2" name="Google Shape;4182;p4"/>
            <p:cNvSpPr/>
            <p:nvPr/>
          </p:nvSpPr>
          <p:spPr>
            <a:xfrm>
              <a:off x="6881800" y="18214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1" y="465"/>
                    <a:pt x="1" y="1049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3" name="Google Shape;4183;p4"/>
            <p:cNvSpPr/>
            <p:nvPr/>
          </p:nvSpPr>
          <p:spPr>
            <a:xfrm>
              <a:off x="69836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4" name="Google Shape;4184;p4"/>
            <p:cNvSpPr/>
            <p:nvPr/>
          </p:nvSpPr>
          <p:spPr>
            <a:xfrm>
              <a:off x="70851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5" name="Google Shape;4185;p4"/>
            <p:cNvSpPr/>
            <p:nvPr/>
          </p:nvSpPr>
          <p:spPr>
            <a:xfrm>
              <a:off x="71866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1" y="465"/>
                    <a:pt x="1" y="1049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6" name="Google Shape;4186;p4"/>
            <p:cNvSpPr/>
            <p:nvPr/>
          </p:nvSpPr>
          <p:spPr>
            <a:xfrm>
              <a:off x="7288400" y="18214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7" name="Google Shape;4187;p4"/>
            <p:cNvSpPr/>
            <p:nvPr/>
          </p:nvSpPr>
          <p:spPr>
            <a:xfrm>
              <a:off x="2792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7" y="1631"/>
                    <a:pt x="2107" y="1048"/>
                  </a:cubicBezTo>
                  <a:cubicBezTo>
                    <a:pt x="2107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8" name="Google Shape;4188;p4"/>
            <p:cNvSpPr/>
            <p:nvPr/>
          </p:nvSpPr>
          <p:spPr>
            <a:xfrm>
              <a:off x="3807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9" name="Google Shape;4189;p4"/>
            <p:cNvSpPr/>
            <p:nvPr/>
          </p:nvSpPr>
          <p:spPr>
            <a:xfrm>
              <a:off x="4825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0" name="Google Shape;4190;p4"/>
            <p:cNvSpPr/>
            <p:nvPr/>
          </p:nvSpPr>
          <p:spPr>
            <a:xfrm>
              <a:off x="5840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1" name="Google Shape;4191;p4"/>
            <p:cNvSpPr/>
            <p:nvPr/>
          </p:nvSpPr>
          <p:spPr>
            <a:xfrm>
              <a:off x="6855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2" name="Google Shape;4192;p4"/>
            <p:cNvSpPr/>
            <p:nvPr/>
          </p:nvSpPr>
          <p:spPr>
            <a:xfrm>
              <a:off x="787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3" name="Google Shape;4193;p4"/>
            <p:cNvSpPr/>
            <p:nvPr/>
          </p:nvSpPr>
          <p:spPr>
            <a:xfrm>
              <a:off x="8888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4" name="Google Shape;4194;p4"/>
            <p:cNvSpPr/>
            <p:nvPr/>
          </p:nvSpPr>
          <p:spPr>
            <a:xfrm>
              <a:off x="990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5" name="Google Shape;4195;p4"/>
            <p:cNvSpPr/>
            <p:nvPr/>
          </p:nvSpPr>
          <p:spPr>
            <a:xfrm>
              <a:off x="10918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6" name="Google Shape;4196;p4"/>
            <p:cNvSpPr/>
            <p:nvPr/>
          </p:nvSpPr>
          <p:spPr>
            <a:xfrm>
              <a:off x="11936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7" name="Google Shape;4197;p4"/>
            <p:cNvSpPr/>
            <p:nvPr/>
          </p:nvSpPr>
          <p:spPr>
            <a:xfrm>
              <a:off x="12951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8" name="Google Shape;4198;p4"/>
            <p:cNvSpPr/>
            <p:nvPr/>
          </p:nvSpPr>
          <p:spPr>
            <a:xfrm>
              <a:off x="13966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9" name="Google Shape;4199;p4"/>
            <p:cNvSpPr/>
            <p:nvPr/>
          </p:nvSpPr>
          <p:spPr>
            <a:xfrm>
              <a:off x="14984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0" name="Google Shape;4200;p4"/>
            <p:cNvSpPr/>
            <p:nvPr/>
          </p:nvSpPr>
          <p:spPr>
            <a:xfrm>
              <a:off x="15999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1" name="Google Shape;4201;p4"/>
            <p:cNvSpPr/>
            <p:nvPr/>
          </p:nvSpPr>
          <p:spPr>
            <a:xfrm>
              <a:off x="17014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2" name="Google Shape;4202;p4"/>
            <p:cNvSpPr/>
            <p:nvPr/>
          </p:nvSpPr>
          <p:spPr>
            <a:xfrm>
              <a:off x="18029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3" name="Google Shape;4203;p4"/>
            <p:cNvSpPr/>
            <p:nvPr/>
          </p:nvSpPr>
          <p:spPr>
            <a:xfrm>
              <a:off x="19044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4" name="Google Shape;4204;p4"/>
            <p:cNvSpPr/>
            <p:nvPr/>
          </p:nvSpPr>
          <p:spPr>
            <a:xfrm>
              <a:off x="20062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5" name="Google Shape;4205;p4"/>
            <p:cNvSpPr/>
            <p:nvPr/>
          </p:nvSpPr>
          <p:spPr>
            <a:xfrm>
              <a:off x="21077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6" name="Google Shape;4206;p4"/>
            <p:cNvSpPr/>
            <p:nvPr/>
          </p:nvSpPr>
          <p:spPr>
            <a:xfrm>
              <a:off x="22092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7" name="Google Shape;4207;p4"/>
            <p:cNvSpPr/>
            <p:nvPr/>
          </p:nvSpPr>
          <p:spPr>
            <a:xfrm>
              <a:off x="23110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8" name="Google Shape;4208;p4"/>
            <p:cNvSpPr/>
            <p:nvPr/>
          </p:nvSpPr>
          <p:spPr>
            <a:xfrm>
              <a:off x="24125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9" name="Google Shape;4209;p4"/>
            <p:cNvSpPr/>
            <p:nvPr/>
          </p:nvSpPr>
          <p:spPr>
            <a:xfrm>
              <a:off x="25140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0" name="Google Shape;4210;p4"/>
            <p:cNvSpPr/>
            <p:nvPr/>
          </p:nvSpPr>
          <p:spPr>
            <a:xfrm>
              <a:off x="26155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1" name="Google Shape;4211;p4"/>
            <p:cNvSpPr/>
            <p:nvPr/>
          </p:nvSpPr>
          <p:spPr>
            <a:xfrm>
              <a:off x="2717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2" name="Google Shape;4212;p4"/>
            <p:cNvSpPr/>
            <p:nvPr/>
          </p:nvSpPr>
          <p:spPr>
            <a:xfrm>
              <a:off x="28188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3" name="Google Shape;4213;p4"/>
            <p:cNvSpPr/>
            <p:nvPr/>
          </p:nvSpPr>
          <p:spPr>
            <a:xfrm>
              <a:off x="2920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4" name="Google Shape;4214;p4"/>
            <p:cNvSpPr/>
            <p:nvPr/>
          </p:nvSpPr>
          <p:spPr>
            <a:xfrm>
              <a:off x="30218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5" name="Google Shape;4215;p4"/>
            <p:cNvSpPr/>
            <p:nvPr/>
          </p:nvSpPr>
          <p:spPr>
            <a:xfrm>
              <a:off x="31236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6" name="Google Shape;4216;p4"/>
            <p:cNvSpPr/>
            <p:nvPr/>
          </p:nvSpPr>
          <p:spPr>
            <a:xfrm>
              <a:off x="32251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7" name="Google Shape;4217;p4"/>
            <p:cNvSpPr/>
            <p:nvPr/>
          </p:nvSpPr>
          <p:spPr>
            <a:xfrm>
              <a:off x="33266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8" name="Google Shape;4218;p4"/>
            <p:cNvSpPr/>
            <p:nvPr/>
          </p:nvSpPr>
          <p:spPr>
            <a:xfrm>
              <a:off x="34284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9" name="Google Shape;4219;p4"/>
            <p:cNvSpPr/>
            <p:nvPr/>
          </p:nvSpPr>
          <p:spPr>
            <a:xfrm>
              <a:off x="35299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0" name="Google Shape;4220;p4"/>
            <p:cNvSpPr/>
            <p:nvPr/>
          </p:nvSpPr>
          <p:spPr>
            <a:xfrm>
              <a:off x="36314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1" name="Google Shape;4221;p4"/>
            <p:cNvSpPr/>
            <p:nvPr/>
          </p:nvSpPr>
          <p:spPr>
            <a:xfrm>
              <a:off x="37329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2" name="Google Shape;4222;p4"/>
            <p:cNvSpPr/>
            <p:nvPr/>
          </p:nvSpPr>
          <p:spPr>
            <a:xfrm>
              <a:off x="38347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3" name="Google Shape;4223;p4"/>
            <p:cNvSpPr/>
            <p:nvPr/>
          </p:nvSpPr>
          <p:spPr>
            <a:xfrm>
              <a:off x="39362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4" name="Google Shape;4224;p4"/>
            <p:cNvSpPr/>
            <p:nvPr/>
          </p:nvSpPr>
          <p:spPr>
            <a:xfrm>
              <a:off x="40377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5" name="Google Shape;4225;p4"/>
            <p:cNvSpPr/>
            <p:nvPr/>
          </p:nvSpPr>
          <p:spPr>
            <a:xfrm>
              <a:off x="41392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6" name="Google Shape;4226;p4"/>
            <p:cNvSpPr/>
            <p:nvPr/>
          </p:nvSpPr>
          <p:spPr>
            <a:xfrm>
              <a:off x="42407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7" name="Google Shape;4227;p4"/>
            <p:cNvSpPr/>
            <p:nvPr/>
          </p:nvSpPr>
          <p:spPr>
            <a:xfrm>
              <a:off x="43425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8" name="Google Shape;4228;p4"/>
            <p:cNvSpPr/>
            <p:nvPr/>
          </p:nvSpPr>
          <p:spPr>
            <a:xfrm>
              <a:off x="44440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9" name="Google Shape;4229;p4"/>
            <p:cNvSpPr/>
            <p:nvPr/>
          </p:nvSpPr>
          <p:spPr>
            <a:xfrm>
              <a:off x="45455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0" name="Google Shape;4230;p4"/>
            <p:cNvSpPr/>
            <p:nvPr/>
          </p:nvSpPr>
          <p:spPr>
            <a:xfrm>
              <a:off x="4647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1" name="Google Shape;4231;p4"/>
            <p:cNvSpPr/>
            <p:nvPr/>
          </p:nvSpPr>
          <p:spPr>
            <a:xfrm>
              <a:off x="47488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2" name="Google Shape;4232;p4"/>
            <p:cNvSpPr/>
            <p:nvPr/>
          </p:nvSpPr>
          <p:spPr>
            <a:xfrm>
              <a:off x="4850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3" name="Google Shape;4233;p4"/>
            <p:cNvSpPr/>
            <p:nvPr/>
          </p:nvSpPr>
          <p:spPr>
            <a:xfrm>
              <a:off x="49518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4" name="Google Shape;4234;p4"/>
            <p:cNvSpPr/>
            <p:nvPr/>
          </p:nvSpPr>
          <p:spPr>
            <a:xfrm>
              <a:off x="50536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5" name="Google Shape;4235;p4"/>
            <p:cNvSpPr/>
            <p:nvPr/>
          </p:nvSpPr>
          <p:spPr>
            <a:xfrm>
              <a:off x="51551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6" name="Google Shape;4236;p4"/>
            <p:cNvSpPr/>
            <p:nvPr/>
          </p:nvSpPr>
          <p:spPr>
            <a:xfrm>
              <a:off x="52566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7" name="Google Shape;4237;p4"/>
            <p:cNvSpPr/>
            <p:nvPr/>
          </p:nvSpPr>
          <p:spPr>
            <a:xfrm>
              <a:off x="53584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8" name="Google Shape;4238;p4"/>
            <p:cNvSpPr/>
            <p:nvPr/>
          </p:nvSpPr>
          <p:spPr>
            <a:xfrm>
              <a:off x="54599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9" name="Google Shape;4239;p4"/>
            <p:cNvSpPr/>
            <p:nvPr/>
          </p:nvSpPr>
          <p:spPr>
            <a:xfrm>
              <a:off x="55614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0" name="Google Shape;4240;p4"/>
            <p:cNvSpPr/>
            <p:nvPr/>
          </p:nvSpPr>
          <p:spPr>
            <a:xfrm>
              <a:off x="56629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1" name="Google Shape;4241;p4"/>
            <p:cNvSpPr/>
            <p:nvPr/>
          </p:nvSpPr>
          <p:spPr>
            <a:xfrm>
              <a:off x="57644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2" name="Google Shape;4242;p4"/>
            <p:cNvSpPr/>
            <p:nvPr/>
          </p:nvSpPr>
          <p:spPr>
            <a:xfrm>
              <a:off x="58662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3" name="Google Shape;4243;p4"/>
            <p:cNvSpPr/>
            <p:nvPr/>
          </p:nvSpPr>
          <p:spPr>
            <a:xfrm>
              <a:off x="59677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4" name="Google Shape;4244;p4"/>
            <p:cNvSpPr/>
            <p:nvPr/>
          </p:nvSpPr>
          <p:spPr>
            <a:xfrm>
              <a:off x="60692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5" name="Google Shape;4245;p4"/>
            <p:cNvSpPr/>
            <p:nvPr/>
          </p:nvSpPr>
          <p:spPr>
            <a:xfrm>
              <a:off x="61710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6" name="Google Shape;4246;p4"/>
            <p:cNvSpPr/>
            <p:nvPr/>
          </p:nvSpPr>
          <p:spPr>
            <a:xfrm>
              <a:off x="62725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7" name="Google Shape;4247;p4"/>
            <p:cNvSpPr/>
            <p:nvPr/>
          </p:nvSpPr>
          <p:spPr>
            <a:xfrm>
              <a:off x="63740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8" name="Google Shape;4248;p4"/>
            <p:cNvSpPr/>
            <p:nvPr/>
          </p:nvSpPr>
          <p:spPr>
            <a:xfrm>
              <a:off x="64755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9" name="Google Shape;4249;p4"/>
            <p:cNvSpPr/>
            <p:nvPr/>
          </p:nvSpPr>
          <p:spPr>
            <a:xfrm>
              <a:off x="6577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0" name="Google Shape;4250;p4"/>
            <p:cNvSpPr/>
            <p:nvPr/>
          </p:nvSpPr>
          <p:spPr>
            <a:xfrm>
              <a:off x="66788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1" name="Google Shape;4251;p4"/>
            <p:cNvSpPr/>
            <p:nvPr/>
          </p:nvSpPr>
          <p:spPr>
            <a:xfrm>
              <a:off x="67803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2" name="Google Shape;4252;p4"/>
            <p:cNvSpPr/>
            <p:nvPr/>
          </p:nvSpPr>
          <p:spPr>
            <a:xfrm>
              <a:off x="6881800" y="1976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4"/>
                    <a:pt x="1" y="1048"/>
                  </a:cubicBezTo>
                  <a:cubicBezTo>
                    <a:pt x="1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3" name="Google Shape;4253;p4"/>
            <p:cNvSpPr/>
            <p:nvPr/>
          </p:nvSpPr>
          <p:spPr>
            <a:xfrm>
              <a:off x="69836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4" name="Google Shape;4254;p4"/>
            <p:cNvSpPr/>
            <p:nvPr/>
          </p:nvSpPr>
          <p:spPr>
            <a:xfrm>
              <a:off x="70851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5" name="Google Shape;4255;p4"/>
            <p:cNvSpPr/>
            <p:nvPr/>
          </p:nvSpPr>
          <p:spPr>
            <a:xfrm>
              <a:off x="71866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4"/>
                    <a:pt x="1" y="1048"/>
                  </a:cubicBezTo>
                  <a:cubicBezTo>
                    <a:pt x="1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6" name="Google Shape;4256;p4"/>
            <p:cNvSpPr/>
            <p:nvPr/>
          </p:nvSpPr>
          <p:spPr>
            <a:xfrm>
              <a:off x="7288400" y="1976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7" name="Google Shape;4257;p4"/>
            <p:cNvSpPr/>
            <p:nvPr/>
          </p:nvSpPr>
          <p:spPr>
            <a:xfrm>
              <a:off x="2792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7" y="1631"/>
                    <a:pt x="2107" y="1048"/>
                  </a:cubicBezTo>
                  <a:cubicBezTo>
                    <a:pt x="2107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8" name="Google Shape;4258;p4"/>
            <p:cNvSpPr/>
            <p:nvPr/>
          </p:nvSpPr>
          <p:spPr>
            <a:xfrm>
              <a:off x="3807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9" name="Google Shape;4259;p4"/>
            <p:cNvSpPr/>
            <p:nvPr/>
          </p:nvSpPr>
          <p:spPr>
            <a:xfrm>
              <a:off x="4825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0" name="Google Shape;4260;p4"/>
            <p:cNvSpPr/>
            <p:nvPr/>
          </p:nvSpPr>
          <p:spPr>
            <a:xfrm>
              <a:off x="5840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1" name="Google Shape;4261;p4"/>
            <p:cNvSpPr/>
            <p:nvPr/>
          </p:nvSpPr>
          <p:spPr>
            <a:xfrm>
              <a:off x="6855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2" name="Google Shape;4262;p4"/>
            <p:cNvSpPr/>
            <p:nvPr/>
          </p:nvSpPr>
          <p:spPr>
            <a:xfrm>
              <a:off x="787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3" name="Google Shape;4263;p4"/>
            <p:cNvSpPr/>
            <p:nvPr/>
          </p:nvSpPr>
          <p:spPr>
            <a:xfrm>
              <a:off x="8888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4" name="Google Shape;4264;p4"/>
            <p:cNvSpPr/>
            <p:nvPr/>
          </p:nvSpPr>
          <p:spPr>
            <a:xfrm>
              <a:off x="990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5" name="Google Shape;4265;p4"/>
            <p:cNvSpPr/>
            <p:nvPr/>
          </p:nvSpPr>
          <p:spPr>
            <a:xfrm>
              <a:off x="10918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6" name="Google Shape;4266;p4"/>
            <p:cNvSpPr/>
            <p:nvPr/>
          </p:nvSpPr>
          <p:spPr>
            <a:xfrm>
              <a:off x="11936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7" name="Google Shape;4267;p4"/>
            <p:cNvSpPr/>
            <p:nvPr/>
          </p:nvSpPr>
          <p:spPr>
            <a:xfrm>
              <a:off x="12951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8" name="Google Shape;4268;p4"/>
            <p:cNvSpPr/>
            <p:nvPr/>
          </p:nvSpPr>
          <p:spPr>
            <a:xfrm>
              <a:off x="13966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9" name="Google Shape;4269;p4"/>
            <p:cNvSpPr/>
            <p:nvPr/>
          </p:nvSpPr>
          <p:spPr>
            <a:xfrm>
              <a:off x="14984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0" name="Google Shape;4270;p4"/>
            <p:cNvSpPr/>
            <p:nvPr/>
          </p:nvSpPr>
          <p:spPr>
            <a:xfrm>
              <a:off x="15999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1" name="Google Shape;4271;p4"/>
            <p:cNvSpPr/>
            <p:nvPr/>
          </p:nvSpPr>
          <p:spPr>
            <a:xfrm>
              <a:off x="17014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2" name="Google Shape;4272;p4"/>
            <p:cNvSpPr/>
            <p:nvPr/>
          </p:nvSpPr>
          <p:spPr>
            <a:xfrm>
              <a:off x="18029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3" name="Google Shape;4273;p4"/>
            <p:cNvSpPr/>
            <p:nvPr/>
          </p:nvSpPr>
          <p:spPr>
            <a:xfrm>
              <a:off x="19044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4" name="Google Shape;4274;p4"/>
            <p:cNvSpPr/>
            <p:nvPr/>
          </p:nvSpPr>
          <p:spPr>
            <a:xfrm>
              <a:off x="20062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5" name="Google Shape;4275;p4"/>
            <p:cNvSpPr/>
            <p:nvPr/>
          </p:nvSpPr>
          <p:spPr>
            <a:xfrm>
              <a:off x="21077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6" name="Google Shape;4276;p4"/>
            <p:cNvSpPr/>
            <p:nvPr/>
          </p:nvSpPr>
          <p:spPr>
            <a:xfrm>
              <a:off x="22092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7" name="Google Shape;4277;p4"/>
            <p:cNvSpPr/>
            <p:nvPr/>
          </p:nvSpPr>
          <p:spPr>
            <a:xfrm>
              <a:off x="23110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8" name="Google Shape;4278;p4"/>
            <p:cNvSpPr/>
            <p:nvPr/>
          </p:nvSpPr>
          <p:spPr>
            <a:xfrm>
              <a:off x="24125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9" name="Google Shape;4279;p4"/>
            <p:cNvSpPr/>
            <p:nvPr/>
          </p:nvSpPr>
          <p:spPr>
            <a:xfrm>
              <a:off x="25140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0" name="Google Shape;4280;p4"/>
            <p:cNvSpPr/>
            <p:nvPr/>
          </p:nvSpPr>
          <p:spPr>
            <a:xfrm>
              <a:off x="26155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1" name="Google Shape;4281;p4"/>
            <p:cNvSpPr/>
            <p:nvPr/>
          </p:nvSpPr>
          <p:spPr>
            <a:xfrm>
              <a:off x="2717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2" name="Google Shape;4282;p4"/>
            <p:cNvSpPr/>
            <p:nvPr/>
          </p:nvSpPr>
          <p:spPr>
            <a:xfrm>
              <a:off x="28188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3" name="Google Shape;4283;p4"/>
            <p:cNvSpPr/>
            <p:nvPr/>
          </p:nvSpPr>
          <p:spPr>
            <a:xfrm>
              <a:off x="2920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4" name="Google Shape;4284;p4"/>
            <p:cNvSpPr/>
            <p:nvPr/>
          </p:nvSpPr>
          <p:spPr>
            <a:xfrm>
              <a:off x="30218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5" name="Google Shape;4285;p4"/>
            <p:cNvSpPr/>
            <p:nvPr/>
          </p:nvSpPr>
          <p:spPr>
            <a:xfrm>
              <a:off x="31236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6" name="Google Shape;4286;p4"/>
            <p:cNvSpPr/>
            <p:nvPr/>
          </p:nvSpPr>
          <p:spPr>
            <a:xfrm>
              <a:off x="32251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7" name="Google Shape;4287;p4"/>
            <p:cNvSpPr/>
            <p:nvPr/>
          </p:nvSpPr>
          <p:spPr>
            <a:xfrm>
              <a:off x="33266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8" name="Google Shape;4288;p4"/>
            <p:cNvSpPr/>
            <p:nvPr/>
          </p:nvSpPr>
          <p:spPr>
            <a:xfrm>
              <a:off x="34284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9" name="Google Shape;4289;p4"/>
            <p:cNvSpPr/>
            <p:nvPr/>
          </p:nvSpPr>
          <p:spPr>
            <a:xfrm>
              <a:off x="35299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0" name="Google Shape;4290;p4"/>
            <p:cNvSpPr/>
            <p:nvPr/>
          </p:nvSpPr>
          <p:spPr>
            <a:xfrm>
              <a:off x="36314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1" name="Google Shape;4291;p4"/>
            <p:cNvSpPr/>
            <p:nvPr/>
          </p:nvSpPr>
          <p:spPr>
            <a:xfrm>
              <a:off x="37329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2" name="Google Shape;4292;p4"/>
            <p:cNvSpPr/>
            <p:nvPr/>
          </p:nvSpPr>
          <p:spPr>
            <a:xfrm>
              <a:off x="38347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3" name="Google Shape;4293;p4"/>
            <p:cNvSpPr/>
            <p:nvPr/>
          </p:nvSpPr>
          <p:spPr>
            <a:xfrm>
              <a:off x="39362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4" name="Google Shape;4294;p4"/>
            <p:cNvSpPr/>
            <p:nvPr/>
          </p:nvSpPr>
          <p:spPr>
            <a:xfrm>
              <a:off x="40377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5" name="Google Shape;4295;p4"/>
            <p:cNvSpPr/>
            <p:nvPr/>
          </p:nvSpPr>
          <p:spPr>
            <a:xfrm>
              <a:off x="41392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6" name="Google Shape;4296;p4"/>
            <p:cNvSpPr/>
            <p:nvPr/>
          </p:nvSpPr>
          <p:spPr>
            <a:xfrm>
              <a:off x="42407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7" name="Google Shape;4297;p4"/>
            <p:cNvSpPr/>
            <p:nvPr/>
          </p:nvSpPr>
          <p:spPr>
            <a:xfrm>
              <a:off x="43425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8" name="Google Shape;4298;p4"/>
            <p:cNvSpPr/>
            <p:nvPr/>
          </p:nvSpPr>
          <p:spPr>
            <a:xfrm>
              <a:off x="44440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9" name="Google Shape;4299;p4"/>
            <p:cNvSpPr/>
            <p:nvPr/>
          </p:nvSpPr>
          <p:spPr>
            <a:xfrm>
              <a:off x="45455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0" name="Google Shape;4300;p4"/>
            <p:cNvSpPr/>
            <p:nvPr/>
          </p:nvSpPr>
          <p:spPr>
            <a:xfrm>
              <a:off x="4647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1" name="Google Shape;4301;p4"/>
            <p:cNvSpPr/>
            <p:nvPr/>
          </p:nvSpPr>
          <p:spPr>
            <a:xfrm>
              <a:off x="47488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2" name="Google Shape;4302;p4"/>
            <p:cNvSpPr/>
            <p:nvPr/>
          </p:nvSpPr>
          <p:spPr>
            <a:xfrm>
              <a:off x="4850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3" name="Google Shape;4303;p4"/>
            <p:cNvSpPr/>
            <p:nvPr/>
          </p:nvSpPr>
          <p:spPr>
            <a:xfrm>
              <a:off x="49518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4" name="Google Shape;4304;p4"/>
            <p:cNvSpPr/>
            <p:nvPr/>
          </p:nvSpPr>
          <p:spPr>
            <a:xfrm>
              <a:off x="50536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5" name="Google Shape;4305;p4"/>
            <p:cNvSpPr/>
            <p:nvPr/>
          </p:nvSpPr>
          <p:spPr>
            <a:xfrm>
              <a:off x="51551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6" name="Google Shape;4306;p4"/>
            <p:cNvSpPr/>
            <p:nvPr/>
          </p:nvSpPr>
          <p:spPr>
            <a:xfrm>
              <a:off x="52566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7" name="Google Shape;4307;p4"/>
            <p:cNvSpPr/>
            <p:nvPr/>
          </p:nvSpPr>
          <p:spPr>
            <a:xfrm>
              <a:off x="53584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8" name="Google Shape;4308;p4"/>
            <p:cNvSpPr/>
            <p:nvPr/>
          </p:nvSpPr>
          <p:spPr>
            <a:xfrm>
              <a:off x="54599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9" name="Google Shape;4309;p4"/>
            <p:cNvSpPr/>
            <p:nvPr/>
          </p:nvSpPr>
          <p:spPr>
            <a:xfrm>
              <a:off x="55614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0" name="Google Shape;4310;p4"/>
            <p:cNvSpPr/>
            <p:nvPr/>
          </p:nvSpPr>
          <p:spPr>
            <a:xfrm>
              <a:off x="56629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1" name="Google Shape;4311;p4"/>
            <p:cNvSpPr/>
            <p:nvPr/>
          </p:nvSpPr>
          <p:spPr>
            <a:xfrm>
              <a:off x="57644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2" name="Google Shape;4312;p4"/>
            <p:cNvSpPr/>
            <p:nvPr/>
          </p:nvSpPr>
          <p:spPr>
            <a:xfrm>
              <a:off x="58662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3" name="Google Shape;4313;p4"/>
            <p:cNvSpPr/>
            <p:nvPr/>
          </p:nvSpPr>
          <p:spPr>
            <a:xfrm>
              <a:off x="59677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4" name="Google Shape;4314;p4"/>
            <p:cNvSpPr/>
            <p:nvPr/>
          </p:nvSpPr>
          <p:spPr>
            <a:xfrm>
              <a:off x="60692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5" name="Google Shape;4315;p4"/>
            <p:cNvSpPr/>
            <p:nvPr/>
          </p:nvSpPr>
          <p:spPr>
            <a:xfrm>
              <a:off x="61710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6" name="Google Shape;4316;p4"/>
            <p:cNvSpPr/>
            <p:nvPr/>
          </p:nvSpPr>
          <p:spPr>
            <a:xfrm>
              <a:off x="62725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7" name="Google Shape;4317;p4"/>
            <p:cNvSpPr/>
            <p:nvPr/>
          </p:nvSpPr>
          <p:spPr>
            <a:xfrm>
              <a:off x="63740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8" name="Google Shape;4318;p4"/>
            <p:cNvSpPr/>
            <p:nvPr/>
          </p:nvSpPr>
          <p:spPr>
            <a:xfrm>
              <a:off x="64755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9" name="Google Shape;4319;p4"/>
            <p:cNvSpPr/>
            <p:nvPr/>
          </p:nvSpPr>
          <p:spPr>
            <a:xfrm>
              <a:off x="6577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0" name="Google Shape;4320;p4"/>
            <p:cNvSpPr/>
            <p:nvPr/>
          </p:nvSpPr>
          <p:spPr>
            <a:xfrm>
              <a:off x="66788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1" name="Google Shape;4321;p4"/>
            <p:cNvSpPr/>
            <p:nvPr/>
          </p:nvSpPr>
          <p:spPr>
            <a:xfrm>
              <a:off x="67803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2" name="Google Shape;4322;p4"/>
            <p:cNvSpPr/>
            <p:nvPr/>
          </p:nvSpPr>
          <p:spPr>
            <a:xfrm>
              <a:off x="6881800" y="2131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3" name="Google Shape;4323;p4"/>
            <p:cNvSpPr/>
            <p:nvPr/>
          </p:nvSpPr>
          <p:spPr>
            <a:xfrm>
              <a:off x="69836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4" name="Google Shape;4324;p4"/>
            <p:cNvSpPr/>
            <p:nvPr/>
          </p:nvSpPr>
          <p:spPr>
            <a:xfrm>
              <a:off x="70851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5" name="Google Shape;4325;p4"/>
            <p:cNvSpPr/>
            <p:nvPr/>
          </p:nvSpPr>
          <p:spPr>
            <a:xfrm>
              <a:off x="71866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6" name="Google Shape;4326;p4"/>
            <p:cNvSpPr/>
            <p:nvPr/>
          </p:nvSpPr>
          <p:spPr>
            <a:xfrm>
              <a:off x="7288400" y="2131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7" name="Google Shape;4327;p4"/>
            <p:cNvSpPr/>
            <p:nvPr/>
          </p:nvSpPr>
          <p:spPr>
            <a:xfrm>
              <a:off x="2792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7" y="1631"/>
                    <a:pt x="2107" y="1048"/>
                  </a:cubicBezTo>
                  <a:cubicBezTo>
                    <a:pt x="2107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8" name="Google Shape;4328;p4"/>
            <p:cNvSpPr/>
            <p:nvPr/>
          </p:nvSpPr>
          <p:spPr>
            <a:xfrm>
              <a:off x="3807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9" name="Google Shape;4329;p4"/>
            <p:cNvSpPr/>
            <p:nvPr/>
          </p:nvSpPr>
          <p:spPr>
            <a:xfrm>
              <a:off x="4825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0" name="Google Shape;4330;p4"/>
            <p:cNvSpPr/>
            <p:nvPr/>
          </p:nvSpPr>
          <p:spPr>
            <a:xfrm>
              <a:off x="5840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1" name="Google Shape;4331;p4"/>
            <p:cNvSpPr/>
            <p:nvPr/>
          </p:nvSpPr>
          <p:spPr>
            <a:xfrm>
              <a:off x="6855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2" name="Google Shape;4332;p4"/>
            <p:cNvSpPr/>
            <p:nvPr/>
          </p:nvSpPr>
          <p:spPr>
            <a:xfrm>
              <a:off x="787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3" name="Google Shape;4333;p4"/>
            <p:cNvSpPr/>
            <p:nvPr/>
          </p:nvSpPr>
          <p:spPr>
            <a:xfrm>
              <a:off x="8888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4" name="Google Shape;4334;p4"/>
            <p:cNvSpPr/>
            <p:nvPr/>
          </p:nvSpPr>
          <p:spPr>
            <a:xfrm>
              <a:off x="990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5" name="Google Shape;4335;p4"/>
            <p:cNvSpPr/>
            <p:nvPr/>
          </p:nvSpPr>
          <p:spPr>
            <a:xfrm>
              <a:off x="10918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6" name="Google Shape;4336;p4"/>
            <p:cNvSpPr/>
            <p:nvPr/>
          </p:nvSpPr>
          <p:spPr>
            <a:xfrm>
              <a:off x="11936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7" name="Google Shape;4337;p4"/>
            <p:cNvSpPr/>
            <p:nvPr/>
          </p:nvSpPr>
          <p:spPr>
            <a:xfrm>
              <a:off x="12951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8" name="Google Shape;4338;p4"/>
            <p:cNvSpPr/>
            <p:nvPr/>
          </p:nvSpPr>
          <p:spPr>
            <a:xfrm>
              <a:off x="13966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9" name="Google Shape;4339;p4"/>
            <p:cNvSpPr/>
            <p:nvPr/>
          </p:nvSpPr>
          <p:spPr>
            <a:xfrm>
              <a:off x="14984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0" name="Google Shape;4340;p4"/>
            <p:cNvSpPr/>
            <p:nvPr/>
          </p:nvSpPr>
          <p:spPr>
            <a:xfrm>
              <a:off x="15999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1" name="Google Shape;4341;p4"/>
            <p:cNvSpPr/>
            <p:nvPr/>
          </p:nvSpPr>
          <p:spPr>
            <a:xfrm>
              <a:off x="17014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2" name="Google Shape;4342;p4"/>
            <p:cNvSpPr/>
            <p:nvPr/>
          </p:nvSpPr>
          <p:spPr>
            <a:xfrm>
              <a:off x="18029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3" name="Google Shape;4343;p4"/>
            <p:cNvSpPr/>
            <p:nvPr/>
          </p:nvSpPr>
          <p:spPr>
            <a:xfrm>
              <a:off x="19044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4" name="Google Shape;4344;p4"/>
            <p:cNvSpPr/>
            <p:nvPr/>
          </p:nvSpPr>
          <p:spPr>
            <a:xfrm>
              <a:off x="20062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5" name="Google Shape;4345;p4"/>
            <p:cNvSpPr/>
            <p:nvPr/>
          </p:nvSpPr>
          <p:spPr>
            <a:xfrm>
              <a:off x="21077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6" name="Google Shape;4346;p4"/>
            <p:cNvSpPr/>
            <p:nvPr/>
          </p:nvSpPr>
          <p:spPr>
            <a:xfrm>
              <a:off x="22092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7" name="Google Shape;4347;p4"/>
            <p:cNvSpPr/>
            <p:nvPr/>
          </p:nvSpPr>
          <p:spPr>
            <a:xfrm>
              <a:off x="23110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8" name="Google Shape;4348;p4"/>
            <p:cNvSpPr/>
            <p:nvPr/>
          </p:nvSpPr>
          <p:spPr>
            <a:xfrm>
              <a:off x="24125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9" name="Google Shape;4349;p4"/>
            <p:cNvSpPr/>
            <p:nvPr/>
          </p:nvSpPr>
          <p:spPr>
            <a:xfrm>
              <a:off x="25140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0" name="Google Shape;4350;p4"/>
            <p:cNvSpPr/>
            <p:nvPr/>
          </p:nvSpPr>
          <p:spPr>
            <a:xfrm>
              <a:off x="26155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1" name="Google Shape;4351;p4"/>
            <p:cNvSpPr/>
            <p:nvPr/>
          </p:nvSpPr>
          <p:spPr>
            <a:xfrm>
              <a:off x="2717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2" name="Google Shape;4352;p4"/>
            <p:cNvSpPr/>
            <p:nvPr/>
          </p:nvSpPr>
          <p:spPr>
            <a:xfrm>
              <a:off x="28188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3" name="Google Shape;4353;p4"/>
            <p:cNvSpPr/>
            <p:nvPr/>
          </p:nvSpPr>
          <p:spPr>
            <a:xfrm>
              <a:off x="2920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4" name="Google Shape;4354;p4"/>
            <p:cNvSpPr/>
            <p:nvPr/>
          </p:nvSpPr>
          <p:spPr>
            <a:xfrm>
              <a:off x="30218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5" name="Google Shape;4355;p4"/>
            <p:cNvSpPr/>
            <p:nvPr/>
          </p:nvSpPr>
          <p:spPr>
            <a:xfrm>
              <a:off x="31236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6" name="Google Shape;4356;p4"/>
            <p:cNvSpPr/>
            <p:nvPr/>
          </p:nvSpPr>
          <p:spPr>
            <a:xfrm>
              <a:off x="32251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7" name="Google Shape;4357;p4"/>
            <p:cNvSpPr/>
            <p:nvPr/>
          </p:nvSpPr>
          <p:spPr>
            <a:xfrm>
              <a:off x="33266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8" name="Google Shape;4358;p4"/>
            <p:cNvSpPr/>
            <p:nvPr/>
          </p:nvSpPr>
          <p:spPr>
            <a:xfrm>
              <a:off x="34284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9" name="Google Shape;4359;p4"/>
            <p:cNvSpPr/>
            <p:nvPr/>
          </p:nvSpPr>
          <p:spPr>
            <a:xfrm>
              <a:off x="35299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0" name="Google Shape;4360;p4"/>
            <p:cNvSpPr/>
            <p:nvPr/>
          </p:nvSpPr>
          <p:spPr>
            <a:xfrm>
              <a:off x="36314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1" name="Google Shape;4361;p4"/>
            <p:cNvSpPr/>
            <p:nvPr/>
          </p:nvSpPr>
          <p:spPr>
            <a:xfrm>
              <a:off x="37329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2" name="Google Shape;4362;p4"/>
            <p:cNvSpPr/>
            <p:nvPr/>
          </p:nvSpPr>
          <p:spPr>
            <a:xfrm>
              <a:off x="38347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3" name="Google Shape;4363;p4"/>
            <p:cNvSpPr/>
            <p:nvPr/>
          </p:nvSpPr>
          <p:spPr>
            <a:xfrm>
              <a:off x="39362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4" name="Google Shape;4364;p4"/>
            <p:cNvSpPr/>
            <p:nvPr/>
          </p:nvSpPr>
          <p:spPr>
            <a:xfrm>
              <a:off x="40377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5" name="Google Shape;4365;p4"/>
            <p:cNvSpPr/>
            <p:nvPr/>
          </p:nvSpPr>
          <p:spPr>
            <a:xfrm>
              <a:off x="41392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6" name="Google Shape;4366;p4"/>
            <p:cNvSpPr/>
            <p:nvPr/>
          </p:nvSpPr>
          <p:spPr>
            <a:xfrm>
              <a:off x="42407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7" name="Google Shape;4367;p4"/>
            <p:cNvSpPr/>
            <p:nvPr/>
          </p:nvSpPr>
          <p:spPr>
            <a:xfrm>
              <a:off x="43425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8" name="Google Shape;4368;p4"/>
            <p:cNvSpPr/>
            <p:nvPr/>
          </p:nvSpPr>
          <p:spPr>
            <a:xfrm>
              <a:off x="44440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9" name="Google Shape;4369;p4"/>
            <p:cNvSpPr/>
            <p:nvPr/>
          </p:nvSpPr>
          <p:spPr>
            <a:xfrm>
              <a:off x="45455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0" name="Google Shape;4370;p4"/>
            <p:cNvSpPr/>
            <p:nvPr/>
          </p:nvSpPr>
          <p:spPr>
            <a:xfrm>
              <a:off x="4647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1" name="Google Shape;4371;p4"/>
            <p:cNvSpPr/>
            <p:nvPr/>
          </p:nvSpPr>
          <p:spPr>
            <a:xfrm>
              <a:off x="47488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2" name="Google Shape;4372;p4"/>
            <p:cNvSpPr/>
            <p:nvPr/>
          </p:nvSpPr>
          <p:spPr>
            <a:xfrm>
              <a:off x="4850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3" name="Google Shape;4373;p4"/>
            <p:cNvSpPr/>
            <p:nvPr/>
          </p:nvSpPr>
          <p:spPr>
            <a:xfrm>
              <a:off x="49518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4" name="Google Shape;4374;p4"/>
            <p:cNvSpPr/>
            <p:nvPr/>
          </p:nvSpPr>
          <p:spPr>
            <a:xfrm>
              <a:off x="50536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5" name="Google Shape;4375;p4"/>
            <p:cNvSpPr/>
            <p:nvPr/>
          </p:nvSpPr>
          <p:spPr>
            <a:xfrm>
              <a:off x="51551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6" name="Google Shape;4376;p4"/>
            <p:cNvSpPr/>
            <p:nvPr/>
          </p:nvSpPr>
          <p:spPr>
            <a:xfrm>
              <a:off x="52566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7" name="Google Shape;4377;p4"/>
            <p:cNvSpPr/>
            <p:nvPr/>
          </p:nvSpPr>
          <p:spPr>
            <a:xfrm>
              <a:off x="53584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8" name="Google Shape;4378;p4"/>
            <p:cNvSpPr/>
            <p:nvPr/>
          </p:nvSpPr>
          <p:spPr>
            <a:xfrm>
              <a:off x="54599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9" name="Google Shape;4379;p4"/>
            <p:cNvSpPr/>
            <p:nvPr/>
          </p:nvSpPr>
          <p:spPr>
            <a:xfrm>
              <a:off x="55614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0" name="Google Shape;4380;p4"/>
            <p:cNvSpPr/>
            <p:nvPr/>
          </p:nvSpPr>
          <p:spPr>
            <a:xfrm>
              <a:off x="56629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1" name="Google Shape;4381;p4"/>
            <p:cNvSpPr/>
            <p:nvPr/>
          </p:nvSpPr>
          <p:spPr>
            <a:xfrm>
              <a:off x="57644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2" name="Google Shape;4382;p4"/>
            <p:cNvSpPr/>
            <p:nvPr/>
          </p:nvSpPr>
          <p:spPr>
            <a:xfrm>
              <a:off x="58662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3" name="Google Shape;4383;p4"/>
            <p:cNvSpPr/>
            <p:nvPr/>
          </p:nvSpPr>
          <p:spPr>
            <a:xfrm>
              <a:off x="59677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4" name="Google Shape;4384;p4"/>
            <p:cNvSpPr/>
            <p:nvPr/>
          </p:nvSpPr>
          <p:spPr>
            <a:xfrm>
              <a:off x="60692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5" name="Google Shape;4385;p4"/>
            <p:cNvSpPr/>
            <p:nvPr/>
          </p:nvSpPr>
          <p:spPr>
            <a:xfrm>
              <a:off x="61710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6" name="Google Shape;4386;p4"/>
            <p:cNvSpPr/>
            <p:nvPr/>
          </p:nvSpPr>
          <p:spPr>
            <a:xfrm>
              <a:off x="62725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7" name="Google Shape;4387;p4"/>
            <p:cNvSpPr/>
            <p:nvPr/>
          </p:nvSpPr>
          <p:spPr>
            <a:xfrm>
              <a:off x="63740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8" name="Google Shape;4388;p4"/>
            <p:cNvSpPr/>
            <p:nvPr/>
          </p:nvSpPr>
          <p:spPr>
            <a:xfrm>
              <a:off x="64755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9" name="Google Shape;4389;p4"/>
            <p:cNvSpPr/>
            <p:nvPr/>
          </p:nvSpPr>
          <p:spPr>
            <a:xfrm>
              <a:off x="6577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0" name="Google Shape;4390;p4"/>
            <p:cNvSpPr/>
            <p:nvPr/>
          </p:nvSpPr>
          <p:spPr>
            <a:xfrm>
              <a:off x="66788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1" name="Google Shape;4391;p4"/>
            <p:cNvSpPr/>
            <p:nvPr/>
          </p:nvSpPr>
          <p:spPr>
            <a:xfrm>
              <a:off x="67803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2" name="Google Shape;4392;p4"/>
            <p:cNvSpPr/>
            <p:nvPr/>
          </p:nvSpPr>
          <p:spPr>
            <a:xfrm>
              <a:off x="6881800" y="2286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3" name="Google Shape;4393;p4"/>
            <p:cNvSpPr/>
            <p:nvPr/>
          </p:nvSpPr>
          <p:spPr>
            <a:xfrm>
              <a:off x="69836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4" name="Google Shape;4394;p4"/>
            <p:cNvSpPr/>
            <p:nvPr/>
          </p:nvSpPr>
          <p:spPr>
            <a:xfrm>
              <a:off x="70851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5" name="Google Shape;4395;p4"/>
            <p:cNvSpPr/>
            <p:nvPr/>
          </p:nvSpPr>
          <p:spPr>
            <a:xfrm>
              <a:off x="71866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6" name="Google Shape;4396;p4"/>
            <p:cNvSpPr/>
            <p:nvPr/>
          </p:nvSpPr>
          <p:spPr>
            <a:xfrm>
              <a:off x="7288400" y="2286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7" name="Google Shape;4397;p4"/>
            <p:cNvSpPr/>
            <p:nvPr/>
          </p:nvSpPr>
          <p:spPr>
            <a:xfrm>
              <a:off x="2792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8"/>
                  </a:cubicBezTo>
                  <a:cubicBezTo>
                    <a:pt x="2107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8" name="Google Shape;4398;p4"/>
            <p:cNvSpPr/>
            <p:nvPr/>
          </p:nvSpPr>
          <p:spPr>
            <a:xfrm>
              <a:off x="3807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9" name="Google Shape;4399;p4"/>
            <p:cNvSpPr/>
            <p:nvPr/>
          </p:nvSpPr>
          <p:spPr>
            <a:xfrm>
              <a:off x="4825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0" name="Google Shape;4400;p4"/>
            <p:cNvSpPr/>
            <p:nvPr/>
          </p:nvSpPr>
          <p:spPr>
            <a:xfrm>
              <a:off x="5840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1" name="Google Shape;4401;p4"/>
            <p:cNvSpPr/>
            <p:nvPr/>
          </p:nvSpPr>
          <p:spPr>
            <a:xfrm>
              <a:off x="6855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2" name="Google Shape;4402;p4"/>
            <p:cNvSpPr/>
            <p:nvPr/>
          </p:nvSpPr>
          <p:spPr>
            <a:xfrm>
              <a:off x="787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3" name="Google Shape;4403;p4"/>
            <p:cNvSpPr/>
            <p:nvPr/>
          </p:nvSpPr>
          <p:spPr>
            <a:xfrm>
              <a:off x="8888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4" name="Google Shape;4404;p4"/>
            <p:cNvSpPr/>
            <p:nvPr/>
          </p:nvSpPr>
          <p:spPr>
            <a:xfrm>
              <a:off x="990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5" name="Google Shape;4405;p4"/>
            <p:cNvSpPr/>
            <p:nvPr/>
          </p:nvSpPr>
          <p:spPr>
            <a:xfrm>
              <a:off x="10918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6" name="Google Shape;4406;p4"/>
            <p:cNvSpPr/>
            <p:nvPr/>
          </p:nvSpPr>
          <p:spPr>
            <a:xfrm>
              <a:off x="11936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7" name="Google Shape;4407;p4"/>
            <p:cNvSpPr/>
            <p:nvPr/>
          </p:nvSpPr>
          <p:spPr>
            <a:xfrm>
              <a:off x="12951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8" name="Google Shape;4408;p4"/>
            <p:cNvSpPr/>
            <p:nvPr/>
          </p:nvSpPr>
          <p:spPr>
            <a:xfrm>
              <a:off x="13966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9" name="Google Shape;4409;p4"/>
            <p:cNvSpPr/>
            <p:nvPr/>
          </p:nvSpPr>
          <p:spPr>
            <a:xfrm>
              <a:off x="14984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0" name="Google Shape;4410;p4"/>
            <p:cNvSpPr/>
            <p:nvPr/>
          </p:nvSpPr>
          <p:spPr>
            <a:xfrm>
              <a:off x="15999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1" name="Google Shape;4411;p4"/>
            <p:cNvSpPr/>
            <p:nvPr/>
          </p:nvSpPr>
          <p:spPr>
            <a:xfrm>
              <a:off x="17014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2" name="Google Shape;4412;p4"/>
            <p:cNvSpPr/>
            <p:nvPr/>
          </p:nvSpPr>
          <p:spPr>
            <a:xfrm>
              <a:off x="18029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3" name="Google Shape;4413;p4"/>
            <p:cNvSpPr/>
            <p:nvPr/>
          </p:nvSpPr>
          <p:spPr>
            <a:xfrm>
              <a:off x="19044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4" name="Google Shape;4414;p4"/>
            <p:cNvSpPr/>
            <p:nvPr/>
          </p:nvSpPr>
          <p:spPr>
            <a:xfrm>
              <a:off x="20062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5" name="Google Shape;4415;p4"/>
            <p:cNvSpPr/>
            <p:nvPr/>
          </p:nvSpPr>
          <p:spPr>
            <a:xfrm>
              <a:off x="21077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6" name="Google Shape;4416;p4"/>
            <p:cNvSpPr/>
            <p:nvPr/>
          </p:nvSpPr>
          <p:spPr>
            <a:xfrm>
              <a:off x="22092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7" name="Google Shape;4417;p4"/>
            <p:cNvSpPr/>
            <p:nvPr/>
          </p:nvSpPr>
          <p:spPr>
            <a:xfrm>
              <a:off x="23110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77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8" name="Google Shape;4418;p4"/>
            <p:cNvSpPr/>
            <p:nvPr/>
          </p:nvSpPr>
          <p:spPr>
            <a:xfrm>
              <a:off x="24125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9" name="Google Shape;4419;p4"/>
            <p:cNvSpPr/>
            <p:nvPr/>
          </p:nvSpPr>
          <p:spPr>
            <a:xfrm>
              <a:off x="25140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0" name="Google Shape;4420;p4"/>
            <p:cNvSpPr/>
            <p:nvPr/>
          </p:nvSpPr>
          <p:spPr>
            <a:xfrm>
              <a:off x="26155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1" name="Google Shape;4421;p4"/>
            <p:cNvSpPr/>
            <p:nvPr/>
          </p:nvSpPr>
          <p:spPr>
            <a:xfrm>
              <a:off x="2717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2" name="Google Shape;4422;p4"/>
            <p:cNvSpPr/>
            <p:nvPr/>
          </p:nvSpPr>
          <p:spPr>
            <a:xfrm>
              <a:off x="28188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3" name="Google Shape;4423;p4"/>
            <p:cNvSpPr/>
            <p:nvPr/>
          </p:nvSpPr>
          <p:spPr>
            <a:xfrm>
              <a:off x="2920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77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4" name="Google Shape;4424;p4"/>
            <p:cNvSpPr/>
            <p:nvPr/>
          </p:nvSpPr>
          <p:spPr>
            <a:xfrm>
              <a:off x="30218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5" name="Google Shape;4425;p4"/>
            <p:cNvSpPr/>
            <p:nvPr/>
          </p:nvSpPr>
          <p:spPr>
            <a:xfrm>
              <a:off x="31236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6" name="Google Shape;4426;p4"/>
            <p:cNvSpPr/>
            <p:nvPr/>
          </p:nvSpPr>
          <p:spPr>
            <a:xfrm>
              <a:off x="32251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7" name="Google Shape;4427;p4"/>
            <p:cNvSpPr/>
            <p:nvPr/>
          </p:nvSpPr>
          <p:spPr>
            <a:xfrm>
              <a:off x="33266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8" name="Google Shape;4428;p4"/>
            <p:cNvSpPr/>
            <p:nvPr/>
          </p:nvSpPr>
          <p:spPr>
            <a:xfrm>
              <a:off x="34284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9" name="Google Shape;4429;p4"/>
            <p:cNvSpPr/>
            <p:nvPr/>
          </p:nvSpPr>
          <p:spPr>
            <a:xfrm>
              <a:off x="35299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0" name="Google Shape;4430;p4"/>
            <p:cNvSpPr/>
            <p:nvPr/>
          </p:nvSpPr>
          <p:spPr>
            <a:xfrm>
              <a:off x="36314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1" name="Google Shape;4431;p4"/>
            <p:cNvSpPr/>
            <p:nvPr/>
          </p:nvSpPr>
          <p:spPr>
            <a:xfrm>
              <a:off x="37329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2" name="Google Shape;4432;p4"/>
            <p:cNvSpPr/>
            <p:nvPr/>
          </p:nvSpPr>
          <p:spPr>
            <a:xfrm>
              <a:off x="38347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77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3" name="Google Shape;4433;p4"/>
            <p:cNvSpPr/>
            <p:nvPr/>
          </p:nvSpPr>
          <p:spPr>
            <a:xfrm>
              <a:off x="39362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4" name="Google Shape;4434;p4"/>
            <p:cNvSpPr/>
            <p:nvPr/>
          </p:nvSpPr>
          <p:spPr>
            <a:xfrm>
              <a:off x="40377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5" name="Google Shape;4435;p4"/>
            <p:cNvSpPr/>
            <p:nvPr/>
          </p:nvSpPr>
          <p:spPr>
            <a:xfrm>
              <a:off x="41392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6" name="Google Shape;4436;p4"/>
            <p:cNvSpPr/>
            <p:nvPr/>
          </p:nvSpPr>
          <p:spPr>
            <a:xfrm>
              <a:off x="42407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7" name="Google Shape;4437;p4"/>
            <p:cNvSpPr/>
            <p:nvPr/>
          </p:nvSpPr>
          <p:spPr>
            <a:xfrm>
              <a:off x="43425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8" name="Google Shape;4438;p4"/>
            <p:cNvSpPr/>
            <p:nvPr/>
          </p:nvSpPr>
          <p:spPr>
            <a:xfrm>
              <a:off x="44440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9" name="Google Shape;4439;p4"/>
            <p:cNvSpPr/>
            <p:nvPr/>
          </p:nvSpPr>
          <p:spPr>
            <a:xfrm>
              <a:off x="45455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0" name="Google Shape;4440;p4"/>
            <p:cNvSpPr/>
            <p:nvPr/>
          </p:nvSpPr>
          <p:spPr>
            <a:xfrm>
              <a:off x="4647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1" name="Google Shape;4441;p4"/>
            <p:cNvSpPr/>
            <p:nvPr/>
          </p:nvSpPr>
          <p:spPr>
            <a:xfrm>
              <a:off x="47488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77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2" name="Google Shape;4442;p4"/>
            <p:cNvSpPr/>
            <p:nvPr/>
          </p:nvSpPr>
          <p:spPr>
            <a:xfrm>
              <a:off x="4850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3" name="Google Shape;4443;p4"/>
            <p:cNvSpPr/>
            <p:nvPr/>
          </p:nvSpPr>
          <p:spPr>
            <a:xfrm>
              <a:off x="49518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4" name="Google Shape;4444;p4"/>
            <p:cNvSpPr/>
            <p:nvPr/>
          </p:nvSpPr>
          <p:spPr>
            <a:xfrm>
              <a:off x="50536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5" name="Google Shape;4445;p4"/>
            <p:cNvSpPr/>
            <p:nvPr/>
          </p:nvSpPr>
          <p:spPr>
            <a:xfrm>
              <a:off x="51551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6" name="Google Shape;4446;p4"/>
            <p:cNvSpPr/>
            <p:nvPr/>
          </p:nvSpPr>
          <p:spPr>
            <a:xfrm>
              <a:off x="52566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7" name="Google Shape;4447;p4"/>
            <p:cNvSpPr/>
            <p:nvPr/>
          </p:nvSpPr>
          <p:spPr>
            <a:xfrm>
              <a:off x="53584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8" name="Google Shape;4448;p4"/>
            <p:cNvSpPr/>
            <p:nvPr/>
          </p:nvSpPr>
          <p:spPr>
            <a:xfrm>
              <a:off x="54599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9" name="Google Shape;4449;p4"/>
            <p:cNvSpPr/>
            <p:nvPr/>
          </p:nvSpPr>
          <p:spPr>
            <a:xfrm>
              <a:off x="55614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0" name="Google Shape;4450;p4"/>
            <p:cNvSpPr/>
            <p:nvPr/>
          </p:nvSpPr>
          <p:spPr>
            <a:xfrm>
              <a:off x="56629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1" name="Google Shape;4451;p4"/>
            <p:cNvSpPr/>
            <p:nvPr/>
          </p:nvSpPr>
          <p:spPr>
            <a:xfrm>
              <a:off x="57644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2" name="Google Shape;4452;p4"/>
            <p:cNvSpPr/>
            <p:nvPr/>
          </p:nvSpPr>
          <p:spPr>
            <a:xfrm>
              <a:off x="58662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3" name="Google Shape;4453;p4"/>
            <p:cNvSpPr/>
            <p:nvPr/>
          </p:nvSpPr>
          <p:spPr>
            <a:xfrm>
              <a:off x="59677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4" name="Google Shape;4454;p4"/>
            <p:cNvSpPr/>
            <p:nvPr/>
          </p:nvSpPr>
          <p:spPr>
            <a:xfrm>
              <a:off x="60692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5" name="Google Shape;4455;p4"/>
            <p:cNvSpPr/>
            <p:nvPr/>
          </p:nvSpPr>
          <p:spPr>
            <a:xfrm>
              <a:off x="61710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6" name="Google Shape;4456;p4"/>
            <p:cNvSpPr/>
            <p:nvPr/>
          </p:nvSpPr>
          <p:spPr>
            <a:xfrm>
              <a:off x="62725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7" name="Google Shape;4457;p4"/>
            <p:cNvSpPr/>
            <p:nvPr/>
          </p:nvSpPr>
          <p:spPr>
            <a:xfrm>
              <a:off x="63740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8" name="Google Shape;4458;p4"/>
            <p:cNvSpPr/>
            <p:nvPr/>
          </p:nvSpPr>
          <p:spPr>
            <a:xfrm>
              <a:off x="64755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9" name="Google Shape;4459;p4"/>
            <p:cNvSpPr/>
            <p:nvPr/>
          </p:nvSpPr>
          <p:spPr>
            <a:xfrm>
              <a:off x="6577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0" name="Google Shape;4460;p4"/>
            <p:cNvSpPr/>
            <p:nvPr/>
          </p:nvSpPr>
          <p:spPr>
            <a:xfrm>
              <a:off x="66788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1" name="Google Shape;4461;p4"/>
            <p:cNvSpPr/>
            <p:nvPr/>
          </p:nvSpPr>
          <p:spPr>
            <a:xfrm>
              <a:off x="67803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77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2" name="Google Shape;4462;p4"/>
            <p:cNvSpPr/>
            <p:nvPr/>
          </p:nvSpPr>
          <p:spPr>
            <a:xfrm>
              <a:off x="6881800" y="24418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77"/>
                    <a:pt x="1" y="1048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77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3" name="Google Shape;4463;p4"/>
            <p:cNvSpPr/>
            <p:nvPr/>
          </p:nvSpPr>
          <p:spPr>
            <a:xfrm>
              <a:off x="69836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4" name="Google Shape;4464;p4"/>
            <p:cNvSpPr/>
            <p:nvPr/>
          </p:nvSpPr>
          <p:spPr>
            <a:xfrm>
              <a:off x="70851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5" name="Google Shape;4465;p4"/>
            <p:cNvSpPr/>
            <p:nvPr/>
          </p:nvSpPr>
          <p:spPr>
            <a:xfrm>
              <a:off x="71866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77"/>
                    <a:pt x="1" y="1048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77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6" name="Google Shape;4466;p4"/>
            <p:cNvSpPr/>
            <p:nvPr/>
          </p:nvSpPr>
          <p:spPr>
            <a:xfrm>
              <a:off x="7288400" y="24418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77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77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7" name="Google Shape;4467;p4"/>
            <p:cNvSpPr/>
            <p:nvPr/>
          </p:nvSpPr>
          <p:spPr>
            <a:xfrm>
              <a:off x="2792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7" y="1632"/>
                    <a:pt x="2107" y="1048"/>
                  </a:cubicBezTo>
                  <a:cubicBezTo>
                    <a:pt x="2107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8" name="Google Shape;4468;p4"/>
            <p:cNvSpPr/>
            <p:nvPr/>
          </p:nvSpPr>
          <p:spPr>
            <a:xfrm>
              <a:off x="3807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9" name="Google Shape;4469;p4"/>
            <p:cNvSpPr/>
            <p:nvPr/>
          </p:nvSpPr>
          <p:spPr>
            <a:xfrm>
              <a:off x="4825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0" name="Google Shape;4470;p4"/>
            <p:cNvSpPr/>
            <p:nvPr/>
          </p:nvSpPr>
          <p:spPr>
            <a:xfrm>
              <a:off x="5840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1" name="Google Shape;4471;p4"/>
            <p:cNvSpPr/>
            <p:nvPr/>
          </p:nvSpPr>
          <p:spPr>
            <a:xfrm>
              <a:off x="6855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2" name="Google Shape;4472;p4"/>
            <p:cNvSpPr/>
            <p:nvPr/>
          </p:nvSpPr>
          <p:spPr>
            <a:xfrm>
              <a:off x="787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3" name="Google Shape;4473;p4"/>
            <p:cNvSpPr/>
            <p:nvPr/>
          </p:nvSpPr>
          <p:spPr>
            <a:xfrm>
              <a:off x="8888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4" name="Google Shape;4474;p4"/>
            <p:cNvSpPr/>
            <p:nvPr/>
          </p:nvSpPr>
          <p:spPr>
            <a:xfrm>
              <a:off x="990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5" name="Google Shape;4475;p4"/>
            <p:cNvSpPr/>
            <p:nvPr/>
          </p:nvSpPr>
          <p:spPr>
            <a:xfrm>
              <a:off x="10918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6" name="Google Shape;4476;p4"/>
            <p:cNvSpPr/>
            <p:nvPr/>
          </p:nvSpPr>
          <p:spPr>
            <a:xfrm>
              <a:off x="11936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7" name="Google Shape;4477;p4"/>
            <p:cNvSpPr/>
            <p:nvPr/>
          </p:nvSpPr>
          <p:spPr>
            <a:xfrm>
              <a:off x="12951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8" name="Google Shape;4478;p4"/>
            <p:cNvSpPr/>
            <p:nvPr/>
          </p:nvSpPr>
          <p:spPr>
            <a:xfrm>
              <a:off x="13966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9" name="Google Shape;4479;p4"/>
            <p:cNvSpPr/>
            <p:nvPr/>
          </p:nvSpPr>
          <p:spPr>
            <a:xfrm>
              <a:off x="14984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0" name="Google Shape;4480;p4"/>
            <p:cNvSpPr/>
            <p:nvPr/>
          </p:nvSpPr>
          <p:spPr>
            <a:xfrm>
              <a:off x="15999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1" name="Google Shape;4481;p4"/>
            <p:cNvSpPr/>
            <p:nvPr/>
          </p:nvSpPr>
          <p:spPr>
            <a:xfrm>
              <a:off x="17014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2" name="Google Shape;4482;p4"/>
            <p:cNvSpPr/>
            <p:nvPr/>
          </p:nvSpPr>
          <p:spPr>
            <a:xfrm>
              <a:off x="18029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3" name="Google Shape;4483;p4"/>
            <p:cNvSpPr/>
            <p:nvPr/>
          </p:nvSpPr>
          <p:spPr>
            <a:xfrm>
              <a:off x="19044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4" name="Google Shape;4484;p4"/>
            <p:cNvSpPr/>
            <p:nvPr/>
          </p:nvSpPr>
          <p:spPr>
            <a:xfrm>
              <a:off x="20062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5" name="Google Shape;4485;p4"/>
            <p:cNvSpPr/>
            <p:nvPr/>
          </p:nvSpPr>
          <p:spPr>
            <a:xfrm>
              <a:off x="21077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6" name="Google Shape;4486;p4"/>
            <p:cNvSpPr/>
            <p:nvPr/>
          </p:nvSpPr>
          <p:spPr>
            <a:xfrm>
              <a:off x="22092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7" name="Google Shape;4487;p4"/>
            <p:cNvSpPr/>
            <p:nvPr/>
          </p:nvSpPr>
          <p:spPr>
            <a:xfrm>
              <a:off x="23110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8" name="Google Shape;4488;p4"/>
            <p:cNvSpPr/>
            <p:nvPr/>
          </p:nvSpPr>
          <p:spPr>
            <a:xfrm>
              <a:off x="24125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9" name="Google Shape;4489;p4"/>
            <p:cNvSpPr/>
            <p:nvPr/>
          </p:nvSpPr>
          <p:spPr>
            <a:xfrm>
              <a:off x="25140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0" name="Google Shape;4490;p4"/>
            <p:cNvSpPr/>
            <p:nvPr/>
          </p:nvSpPr>
          <p:spPr>
            <a:xfrm>
              <a:off x="26155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1" name="Google Shape;4491;p4"/>
            <p:cNvSpPr/>
            <p:nvPr/>
          </p:nvSpPr>
          <p:spPr>
            <a:xfrm>
              <a:off x="2717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2" name="Google Shape;4492;p4"/>
            <p:cNvSpPr/>
            <p:nvPr/>
          </p:nvSpPr>
          <p:spPr>
            <a:xfrm>
              <a:off x="28188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3" name="Google Shape;4493;p4"/>
            <p:cNvSpPr/>
            <p:nvPr/>
          </p:nvSpPr>
          <p:spPr>
            <a:xfrm>
              <a:off x="2920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4" name="Google Shape;4494;p4"/>
            <p:cNvSpPr/>
            <p:nvPr/>
          </p:nvSpPr>
          <p:spPr>
            <a:xfrm>
              <a:off x="30218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5" name="Google Shape;4495;p4"/>
            <p:cNvSpPr/>
            <p:nvPr/>
          </p:nvSpPr>
          <p:spPr>
            <a:xfrm>
              <a:off x="31236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6" name="Google Shape;4496;p4"/>
            <p:cNvSpPr/>
            <p:nvPr/>
          </p:nvSpPr>
          <p:spPr>
            <a:xfrm>
              <a:off x="32251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7" name="Google Shape;4497;p4"/>
            <p:cNvSpPr/>
            <p:nvPr/>
          </p:nvSpPr>
          <p:spPr>
            <a:xfrm>
              <a:off x="33266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8" name="Google Shape;4498;p4"/>
            <p:cNvSpPr/>
            <p:nvPr/>
          </p:nvSpPr>
          <p:spPr>
            <a:xfrm>
              <a:off x="34284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9" name="Google Shape;4499;p4"/>
            <p:cNvSpPr/>
            <p:nvPr/>
          </p:nvSpPr>
          <p:spPr>
            <a:xfrm>
              <a:off x="35299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0" name="Google Shape;4500;p4"/>
            <p:cNvSpPr/>
            <p:nvPr/>
          </p:nvSpPr>
          <p:spPr>
            <a:xfrm>
              <a:off x="36314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1" name="Google Shape;4501;p4"/>
            <p:cNvSpPr/>
            <p:nvPr/>
          </p:nvSpPr>
          <p:spPr>
            <a:xfrm>
              <a:off x="37329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2" name="Google Shape;4502;p4"/>
            <p:cNvSpPr/>
            <p:nvPr/>
          </p:nvSpPr>
          <p:spPr>
            <a:xfrm>
              <a:off x="38347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3" name="Google Shape;4503;p4"/>
            <p:cNvSpPr/>
            <p:nvPr/>
          </p:nvSpPr>
          <p:spPr>
            <a:xfrm>
              <a:off x="39362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4" name="Google Shape;4504;p4"/>
            <p:cNvSpPr/>
            <p:nvPr/>
          </p:nvSpPr>
          <p:spPr>
            <a:xfrm>
              <a:off x="40377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5" name="Google Shape;4505;p4"/>
            <p:cNvSpPr/>
            <p:nvPr/>
          </p:nvSpPr>
          <p:spPr>
            <a:xfrm>
              <a:off x="41392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6" name="Google Shape;4506;p4"/>
            <p:cNvSpPr/>
            <p:nvPr/>
          </p:nvSpPr>
          <p:spPr>
            <a:xfrm>
              <a:off x="42407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7" name="Google Shape;4507;p4"/>
            <p:cNvSpPr/>
            <p:nvPr/>
          </p:nvSpPr>
          <p:spPr>
            <a:xfrm>
              <a:off x="43425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8" name="Google Shape;4508;p4"/>
            <p:cNvSpPr/>
            <p:nvPr/>
          </p:nvSpPr>
          <p:spPr>
            <a:xfrm>
              <a:off x="44440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9" name="Google Shape;4509;p4"/>
            <p:cNvSpPr/>
            <p:nvPr/>
          </p:nvSpPr>
          <p:spPr>
            <a:xfrm>
              <a:off x="45455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0" name="Google Shape;4510;p4"/>
            <p:cNvSpPr/>
            <p:nvPr/>
          </p:nvSpPr>
          <p:spPr>
            <a:xfrm>
              <a:off x="4647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1" name="Google Shape;4511;p4"/>
            <p:cNvSpPr/>
            <p:nvPr/>
          </p:nvSpPr>
          <p:spPr>
            <a:xfrm>
              <a:off x="47488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2" name="Google Shape;4512;p4"/>
            <p:cNvSpPr/>
            <p:nvPr/>
          </p:nvSpPr>
          <p:spPr>
            <a:xfrm>
              <a:off x="4850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3" name="Google Shape;4513;p4"/>
            <p:cNvSpPr/>
            <p:nvPr/>
          </p:nvSpPr>
          <p:spPr>
            <a:xfrm>
              <a:off x="49518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4" name="Google Shape;4514;p4"/>
            <p:cNvSpPr/>
            <p:nvPr/>
          </p:nvSpPr>
          <p:spPr>
            <a:xfrm>
              <a:off x="50536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5" name="Google Shape;4515;p4"/>
            <p:cNvSpPr/>
            <p:nvPr/>
          </p:nvSpPr>
          <p:spPr>
            <a:xfrm>
              <a:off x="51551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6" name="Google Shape;4516;p4"/>
            <p:cNvSpPr/>
            <p:nvPr/>
          </p:nvSpPr>
          <p:spPr>
            <a:xfrm>
              <a:off x="52566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7" name="Google Shape;4517;p4"/>
            <p:cNvSpPr/>
            <p:nvPr/>
          </p:nvSpPr>
          <p:spPr>
            <a:xfrm>
              <a:off x="53584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8" name="Google Shape;4518;p4"/>
            <p:cNvSpPr/>
            <p:nvPr/>
          </p:nvSpPr>
          <p:spPr>
            <a:xfrm>
              <a:off x="54599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9" name="Google Shape;4519;p4"/>
            <p:cNvSpPr/>
            <p:nvPr/>
          </p:nvSpPr>
          <p:spPr>
            <a:xfrm>
              <a:off x="55614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0" name="Google Shape;4520;p4"/>
            <p:cNvSpPr/>
            <p:nvPr/>
          </p:nvSpPr>
          <p:spPr>
            <a:xfrm>
              <a:off x="56629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1" name="Google Shape;4521;p4"/>
            <p:cNvSpPr/>
            <p:nvPr/>
          </p:nvSpPr>
          <p:spPr>
            <a:xfrm>
              <a:off x="57644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2" name="Google Shape;4522;p4"/>
            <p:cNvSpPr/>
            <p:nvPr/>
          </p:nvSpPr>
          <p:spPr>
            <a:xfrm>
              <a:off x="58662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3" name="Google Shape;4523;p4"/>
            <p:cNvSpPr/>
            <p:nvPr/>
          </p:nvSpPr>
          <p:spPr>
            <a:xfrm>
              <a:off x="59677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4" name="Google Shape;4524;p4"/>
            <p:cNvSpPr/>
            <p:nvPr/>
          </p:nvSpPr>
          <p:spPr>
            <a:xfrm>
              <a:off x="60692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5" name="Google Shape;4525;p4"/>
            <p:cNvSpPr/>
            <p:nvPr/>
          </p:nvSpPr>
          <p:spPr>
            <a:xfrm>
              <a:off x="61710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6" name="Google Shape;4526;p4"/>
            <p:cNvSpPr/>
            <p:nvPr/>
          </p:nvSpPr>
          <p:spPr>
            <a:xfrm>
              <a:off x="62725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7" name="Google Shape;4527;p4"/>
            <p:cNvSpPr/>
            <p:nvPr/>
          </p:nvSpPr>
          <p:spPr>
            <a:xfrm>
              <a:off x="63740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8" name="Google Shape;4528;p4"/>
            <p:cNvSpPr/>
            <p:nvPr/>
          </p:nvSpPr>
          <p:spPr>
            <a:xfrm>
              <a:off x="64755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9" name="Google Shape;4529;p4"/>
            <p:cNvSpPr/>
            <p:nvPr/>
          </p:nvSpPr>
          <p:spPr>
            <a:xfrm>
              <a:off x="6577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0" name="Google Shape;4530;p4"/>
            <p:cNvSpPr/>
            <p:nvPr/>
          </p:nvSpPr>
          <p:spPr>
            <a:xfrm>
              <a:off x="66788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1" name="Google Shape;4531;p4"/>
            <p:cNvSpPr/>
            <p:nvPr/>
          </p:nvSpPr>
          <p:spPr>
            <a:xfrm>
              <a:off x="67803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2" name="Google Shape;4532;p4"/>
            <p:cNvSpPr/>
            <p:nvPr/>
          </p:nvSpPr>
          <p:spPr>
            <a:xfrm>
              <a:off x="6881800" y="259687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1"/>
                  </a:moveTo>
                  <a:cubicBezTo>
                    <a:pt x="477" y="1"/>
                    <a:pt x="1" y="477"/>
                    <a:pt x="1" y="1048"/>
                  </a:cubicBezTo>
                  <a:cubicBezTo>
                    <a:pt x="1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3" name="Google Shape;4533;p4"/>
            <p:cNvSpPr/>
            <p:nvPr/>
          </p:nvSpPr>
          <p:spPr>
            <a:xfrm>
              <a:off x="69836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4" name="Google Shape;4534;p4"/>
            <p:cNvSpPr/>
            <p:nvPr/>
          </p:nvSpPr>
          <p:spPr>
            <a:xfrm>
              <a:off x="70851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5" name="Google Shape;4535;p4"/>
            <p:cNvSpPr/>
            <p:nvPr/>
          </p:nvSpPr>
          <p:spPr>
            <a:xfrm>
              <a:off x="71866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77" y="1"/>
                    <a:pt x="1" y="477"/>
                    <a:pt x="1" y="1048"/>
                  </a:cubicBezTo>
                  <a:cubicBezTo>
                    <a:pt x="1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6" name="Google Shape;4536;p4"/>
            <p:cNvSpPr/>
            <p:nvPr/>
          </p:nvSpPr>
          <p:spPr>
            <a:xfrm>
              <a:off x="7288400" y="259687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7" name="Google Shape;4537;p4"/>
            <p:cNvSpPr/>
            <p:nvPr/>
          </p:nvSpPr>
          <p:spPr>
            <a:xfrm>
              <a:off x="2792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7" y="1632"/>
                    <a:pt x="2107" y="1048"/>
                  </a:cubicBezTo>
                  <a:cubicBezTo>
                    <a:pt x="2107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8" name="Google Shape;4538;p4"/>
            <p:cNvSpPr/>
            <p:nvPr/>
          </p:nvSpPr>
          <p:spPr>
            <a:xfrm>
              <a:off x="3807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9" name="Google Shape;4539;p4"/>
            <p:cNvSpPr/>
            <p:nvPr/>
          </p:nvSpPr>
          <p:spPr>
            <a:xfrm>
              <a:off x="4825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0" name="Google Shape;4540;p4"/>
            <p:cNvSpPr/>
            <p:nvPr/>
          </p:nvSpPr>
          <p:spPr>
            <a:xfrm>
              <a:off x="5840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1" name="Google Shape;4541;p4"/>
            <p:cNvSpPr/>
            <p:nvPr/>
          </p:nvSpPr>
          <p:spPr>
            <a:xfrm>
              <a:off x="6855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2" name="Google Shape;4542;p4"/>
            <p:cNvSpPr/>
            <p:nvPr/>
          </p:nvSpPr>
          <p:spPr>
            <a:xfrm>
              <a:off x="787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3" name="Google Shape;4543;p4"/>
            <p:cNvSpPr/>
            <p:nvPr/>
          </p:nvSpPr>
          <p:spPr>
            <a:xfrm>
              <a:off x="8888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4" name="Google Shape;4544;p4"/>
            <p:cNvSpPr/>
            <p:nvPr/>
          </p:nvSpPr>
          <p:spPr>
            <a:xfrm>
              <a:off x="990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5" name="Google Shape;4545;p4"/>
            <p:cNvSpPr/>
            <p:nvPr/>
          </p:nvSpPr>
          <p:spPr>
            <a:xfrm>
              <a:off x="10918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6" name="Google Shape;4546;p4"/>
            <p:cNvSpPr/>
            <p:nvPr/>
          </p:nvSpPr>
          <p:spPr>
            <a:xfrm>
              <a:off x="11936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7" name="Google Shape;4547;p4"/>
            <p:cNvSpPr/>
            <p:nvPr/>
          </p:nvSpPr>
          <p:spPr>
            <a:xfrm>
              <a:off x="12951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8" name="Google Shape;4548;p4"/>
            <p:cNvSpPr/>
            <p:nvPr/>
          </p:nvSpPr>
          <p:spPr>
            <a:xfrm>
              <a:off x="13966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9" name="Google Shape;4549;p4"/>
            <p:cNvSpPr/>
            <p:nvPr/>
          </p:nvSpPr>
          <p:spPr>
            <a:xfrm>
              <a:off x="14984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0" name="Google Shape;4550;p4"/>
            <p:cNvSpPr/>
            <p:nvPr/>
          </p:nvSpPr>
          <p:spPr>
            <a:xfrm>
              <a:off x="15999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1" name="Google Shape;4551;p4"/>
            <p:cNvSpPr/>
            <p:nvPr/>
          </p:nvSpPr>
          <p:spPr>
            <a:xfrm>
              <a:off x="17014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2" name="Google Shape;4552;p4"/>
            <p:cNvSpPr/>
            <p:nvPr/>
          </p:nvSpPr>
          <p:spPr>
            <a:xfrm>
              <a:off x="18029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3" name="Google Shape;4553;p4"/>
            <p:cNvSpPr/>
            <p:nvPr/>
          </p:nvSpPr>
          <p:spPr>
            <a:xfrm>
              <a:off x="19044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4" name="Google Shape;4554;p4"/>
            <p:cNvSpPr/>
            <p:nvPr/>
          </p:nvSpPr>
          <p:spPr>
            <a:xfrm>
              <a:off x="20062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5" name="Google Shape;4555;p4"/>
            <p:cNvSpPr/>
            <p:nvPr/>
          </p:nvSpPr>
          <p:spPr>
            <a:xfrm>
              <a:off x="21077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6" name="Google Shape;4556;p4"/>
            <p:cNvSpPr/>
            <p:nvPr/>
          </p:nvSpPr>
          <p:spPr>
            <a:xfrm>
              <a:off x="22092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7" name="Google Shape;4557;p4"/>
            <p:cNvSpPr/>
            <p:nvPr/>
          </p:nvSpPr>
          <p:spPr>
            <a:xfrm>
              <a:off x="23110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48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8" name="Google Shape;4558;p4"/>
            <p:cNvSpPr/>
            <p:nvPr/>
          </p:nvSpPr>
          <p:spPr>
            <a:xfrm>
              <a:off x="24125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9" name="Google Shape;4559;p4"/>
            <p:cNvSpPr/>
            <p:nvPr/>
          </p:nvSpPr>
          <p:spPr>
            <a:xfrm>
              <a:off x="25140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0" name="Google Shape;4560;p4"/>
            <p:cNvSpPr/>
            <p:nvPr/>
          </p:nvSpPr>
          <p:spPr>
            <a:xfrm>
              <a:off x="26155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1" name="Google Shape;4561;p4"/>
            <p:cNvSpPr/>
            <p:nvPr/>
          </p:nvSpPr>
          <p:spPr>
            <a:xfrm>
              <a:off x="2717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2" name="Google Shape;4562;p4"/>
            <p:cNvSpPr/>
            <p:nvPr/>
          </p:nvSpPr>
          <p:spPr>
            <a:xfrm>
              <a:off x="28188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3" name="Google Shape;4563;p4"/>
            <p:cNvSpPr/>
            <p:nvPr/>
          </p:nvSpPr>
          <p:spPr>
            <a:xfrm>
              <a:off x="2920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48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4" name="Google Shape;4564;p4"/>
            <p:cNvSpPr/>
            <p:nvPr/>
          </p:nvSpPr>
          <p:spPr>
            <a:xfrm>
              <a:off x="30218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5" name="Google Shape;4565;p4"/>
            <p:cNvSpPr/>
            <p:nvPr/>
          </p:nvSpPr>
          <p:spPr>
            <a:xfrm>
              <a:off x="31236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6" name="Google Shape;4566;p4"/>
            <p:cNvSpPr/>
            <p:nvPr/>
          </p:nvSpPr>
          <p:spPr>
            <a:xfrm>
              <a:off x="32251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7" name="Google Shape;4567;p4"/>
            <p:cNvSpPr/>
            <p:nvPr/>
          </p:nvSpPr>
          <p:spPr>
            <a:xfrm>
              <a:off x="33266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8" name="Google Shape;4568;p4"/>
            <p:cNvSpPr/>
            <p:nvPr/>
          </p:nvSpPr>
          <p:spPr>
            <a:xfrm>
              <a:off x="34284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9" name="Google Shape;4569;p4"/>
            <p:cNvSpPr/>
            <p:nvPr/>
          </p:nvSpPr>
          <p:spPr>
            <a:xfrm>
              <a:off x="35299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0" name="Google Shape;4570;p4"/>
            <p:cNvSpPr/>
            <p:nvPr/>
          </p:nvSpPr>
          <p:spPr>
            <a:xfrm>
              <a:off x="36314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1" name="Google Shape;4571;p4"/>
            <p:cNvSpPr/>
            <p:nvPr/>
          </p:nvSpPr>
          <p:spPr>
            <a:xfrm>
              <a:off x="37329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2" name="Google Shape;4572;p4"/>
            <p:cNvSpPr/>
            <p:nvPr/>
          </p:nvSpPr>
          <p:spPr>
            <a:xfrm>
              <a:off x="38347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48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3" name="Google Shape;4573;p4"/>
            <p:cNvSpPr/>
            <p:nvPr/>
          </p:nvSpPr>
          <p:spPr>
            <a:xfrm>
              <a:off x="39362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4" name="Google Shape;4574;p4"/>
            <p:cNvSpPr/>
            <p:nvPr/>
          </p:nvSpPr>
          <p:spPr>
            <a:xfrm>
              <a:off x="40377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5" name="Google Shape;4575;p4"/>
            <p:cNvSpPr/>
            <p:nvPr/>
          </p:nvSpPr>
          <p:spPr>
            <a:xfrm>
              <a:off x="41392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48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6" name="Google Shape;4576;p4"/>
            <p:cNvSpPr/>
            <p:nvPr/>
          </p:nvSpPr>
          <p:spPr>
            <a:xfrm>
              <a:off x="42407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7" name="Google Shape;4577;p4"/>
            <p:cNvSpPr/>
            <p:nvPr/>
          </p:nvSpPr>
          <p:spPr>
            <a:xfrm>
              <a:off x="43425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8" name="Google Shape;4578;p4"/>
            <p:cNvSpPr/>
            <p:nvPr/>
          </p:nvSpPr>
          <p:spPr>
            <a:xfrm>
              <a:off x="44440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9" name="Google Shape;4579;p4"/>
            <p:cNvSpPr/>
            <p:nvPr/>
          </p:nvSpPr>
          <p:spPr>
            <a:xfrm>
              <a:off x="45455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0" name="Google Shape;4580;p4"/>
            <p:cNvSpPr/>
            <p:nvPr/>
          </p:nvSpPr>
          <p:spPr>
            <a:xfrm>
              <a:off x="4647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1" name="Google Shape;4581;p4"/>
            <p:cNvSpPr/>
            <p:nvPr/>
          </p:nvSpPr>
          <p:spPr>
            <a:xfrm>
              <a:off x="47488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48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2" name="Google Shape;4582;p4"/>
            <p:cNvSpPr/>
            <p:nvPr/>
          </p:nvSpPr>
          <p:spPr>
            <a:xfrm>
              <a:off x="4850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3" name="Google Shape;4583;p4"/>
            <p:cNvSpPr/>
            <p:nvPr/>
          </p:nvSpPr>
          <p:spPr>
            <a:xfrm>
              <a:off x="49518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4" name="Google Shape;4584;p4"/>
            <p:cNvSpPr/>
            <p:nvPr/>
          </p:nvSpPr>
          <p:spPr>
            <a:xfrm>
              <a:off x="50536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5" name="Google Shape;4585;p4"/>
            <p:cNvSpPr/>
            <p:nvPr/>
          </p:nvSpPr>
          <p:spPr>
            <a:xfrm>
              <a:off x="51551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6" name="Google Shape;4586;p4"/>
            <p:cNvSpPr/>
            <p:nvPr/>
          </p:nvSpPr>
          <p:spPr>
            <a:xfrm>
              <a:off x="52566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7" name="Google Shape;4587;p4"/>
            <p:cNvSpPr/>
            <p:nvPr/>
          </p:nvSpPr>
          <p:spPr>
            <a:xfrm>
              <a:off x="53584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8" name="Google Shape;4588;p4"/>
            <p:cNvSpPr/>
            <p:nvPr/>
          </p:nvSpPr>
          <p:spPr>
            <a:xfrm>
              <a:off x="54599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9" name="Google Shape;4589;p4"/>
            <p:cNvSpPr/>
            <p:nvPr/>
          </p:nvSpPr>
          <p:spPr>
            <a:xfrm>
              <a:off x="55614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0" name="Google Shape;4590;p4"/>
            <p:cNvSpPr/>
            <p:nvPr/>
          </p:nvSpPr>
          <p:spPr>
            <a:xfrm>
              <a:off x="56629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1" name="Google Shape;4591;p4"/>
            <p:cNvSpPr/>
            <p:nvPr/>
          </p:nvSpPr>
          <p:spPr>
            <a:xfrm>
              <a:off x="57644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2" name="Google Shape;4592;p4"/>
            <p:cNvSpPr/>
            <p:nvPr/>
          </p:nvSpPr>
          <p:spPr>
            <a:xfrm>
              <a:off x="58662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3" name="Google Shape;4593;p4"/>
            <p:cNvSpPr/>
            <p:nvPr/>
          </p:nvSpPr>
          <p:spPr>
            <a:xfrm>
              <a:off x="59677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4" name="Google Shape;4594;p4"/>
            <p:cNvSpPr/>
            <p:nvPr/>
          </p:nvSpPr>
          <p:spPr>
            <a:xfrm>
              <a:off x="60692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5" name="Google Shape;4595;p4"/>
            <p:cNvSpPr/>
            <p:nvPr/>
          </p:nvSpPr>
          <p:spPr>
            <a:xfrm>
              <a:off x="61710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6" name="Google Shape;4596;p4"/>
            <p:cNvSpPr/>
            <p:nvPr/>
          </p:nvSpPr>
          <p:spPr>
            <a:xfrm>
              <a:off x="62725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7" name="Google Shape;4597;p4"/>
            <p:cNvSpPr/>
            <p:nvPr/>
          </p:nvSpPr>
          <p:spPr>
            <a:xfrm>
              <a:off x="63740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8" name="Google Shape;4598;p4"/>
            <p:cNvSpPr/>
            <p:nvPr/>
          </p:nvSpPr>
          <p:spPr>
            <a:xfrm>
              <a:off x="64755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9" name="Google Shape;4599;p4"/>
            <p:cNvSpPr/>
            <p:nvPr/>
          </p:nvSpPr>
          <p:spPr>
            <a:xfrm>
              <a:off x="6577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0" name="Google Shape;4600;p4"/>
            <p:cNvSpPr/>
            <p:nvPr/>
          </p:nvSpPr>
          <p:spPr>
            <a:xfrm>
              <a:off x="66788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1" name="Google Shape;4601;p4"/>
            <p:cNvSpPr/>
            <p:nvPr/>
          </p:nvSpPr>
          <p:spPr>
            <a:xfrm>
              <a:off x="67803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48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2" name="Google Shape;4602;p4"/>
            <p:cNvSpPr/>
            <p:nvPr/>
          </p:nvSpPr>
          <p:spPr>
            <a:xfrm>
              <a:off x="6881800" y="2751950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1" y="477"/>
                    <a:pt x="1" y="1048"/>
                  </a:cubicBezTo>
                  <a:cubicBezTo>
                    <a:pt x="1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48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3" name="Google Shape;4603;p4"/>
            <p:cNvSpPr/>
            <p:nvPr/>
          </p:nvSpPr>
          <p:spPr>
            <a:xfrm>
              <a:off x="69836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4" name="Google Shape;4604;p4"/>
            <p:cNvSpPr/>
            <p:nvPr/>
          </p:nvSpPr>
          <p:spPr>
            <a:xfrm>
              <a:off x="70851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5" name="Google Shape;4605;p4"/>
            <p:cNvSpPr/>
            <p:nvPr/>
          </p:nvSpPr>
          <p:spPr>
            <a:xfrm>
              <a:off x="71866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1" y="477"/>
                    <a:pt x="1" y="1048"/>
                  </a:cubicBezTo>
                  <a:cubicBezTo>
                    <a:pt x="1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48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6" name="Google Shape;4606;p4"/>
            <p:cNvSpPr/>
            <p:nvPr/>
          </p:nvSpPr>
          <p:spPr>
            <a:xfrm>
              <a:off x="7288400" y="2751950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48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48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7" name="Google Shape;4607;p4"/>
            <p:cNvSpPr/>
            <p:nvPr/>
          </p:nvSpPr>
          <p:spPr>
            <a:xfrm>
              <a:off x="2792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7" y="1632"/>
                    <a:pt x="2107" y="1061"/>
                  </a:cubicBezTo>
                  <a:cubicBezTo>
                    <a:pt x="2107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8" name="Google Shape;4608;p4"/>
            <p:cNvSpPr/>
            <p:nvPr/>
          </p:nvSpPr>
          <p:spPr>
            <a:xfrm>
              <a:off x="3807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9" name="Google Shape;4609;p4"/>
            <p:cNvSpPr/>
            <p:nvPr/>
          </p:nvSpPr>
          <p:spPr>
            <a:xfrm>
              <a:off x="4825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0" name="Google Shape;4610;p4"/>
            <p:cNvSpPr/>
            <p:nvPr/>
          </p:nvSpPr>
          <p:spPr>
            <a:xfrm>
              <a:off x="5840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1" name="Google Shape;4611;p4"/>
            <p:cNvSpPr/>
            <p:nvPr/>
          </p:nvSpPr>
          <p:spPr>
            <a:xfrm>
              <a:off x="6855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2" name="Google Shape;4612;p4"/>
            <p:cNvSpPr/>
            <p:nvPr/>
          </p:nvSpPr>
          <p:spPr>
            <a:xfrm>
              <a:off x="787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3" name="Google Shape;4613;p4"/>
            <p:cNvSpPr/>
            <p:nvPr/>
          </p:nvSpPr>
          <p:spPr>
            <a:xfrm>
              <a:off x="8888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4" name="Google Shape;4614;p4"/>
            <p:cNvSpPr/>
            <p:nvPr/>
          </p:nvSpPr>
          <p:spPr>
            <a:xfrm>
              <a:off x="990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5" name="Google Shape;4615;p4"/>
            <p:cNvSpPr/>
            <p:nvPr/>
          </p:nvSpPr>
          <p:spPr>
            <a:xfrm>
              <a:off x="10918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6" name="Google Shape;4616;p4"/>
            <p:cNvSpPr/>
            <p:nvPr/>
          </p:nvSpPr>
          <p:spPr>
            <a:xfrm>
              <a:off x="11936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7" name="Google Shape;4617;p4"/>
            <p:cNvSpPr/>
            <p:nvPr/>
          </p:nvSpPr>
          <p:spPr>
            <a:xfrm>
              <a:off x="12951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8" name="Google Shape;4618;p4"/>
            <p:cNvSpPr/>
            <p:nvPr/>
          </p:nvSpPr>
          <p:spPr>
            <a:xfrm>
              <a:off x="13966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9" name="Google Shape;4619;p4"/>
            <p:cNvSpPr/>
            <p:nvPr/>
          </p:nvSpPr>
          <p:spPr>
            <a:xfrm>
              <a:off x="14984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0" name="Google Shape;4620;p4"/>
            <p:cNvSpPr/>
            <p:nvPr/>
          </p:nvSpPr>
          <p:spPr>
            <a:xfrm>
              <a:off x="15999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1" name="Google Shape;4621;p4"/>
            <p:cNvSpPr/>
            <p:nvPr/>
          </p:nvSpPr>
          <p:spPr>
            <a:xfrm>
              <a:off x="17014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2" name="Google Shape;4622;p4"/>
            <p:cNvSpPr/>
            <p:nvPr/>
          </p:nvSpPr>
          <p:spPr>
            <a:xfrm>
              <a:off x="18029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3" name="Google Shape;4623;p4"/>
            <p:cNvSpPr/>
            <p:nvPr/>
          </p:nvSpPr>
          <p:spPr>
            <a:xfrm>
              <a:off x="19044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60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4" name="Google Shape;4624;p4"/>
            <p:cNvSpPr/>
            <p:nvPr/>
          </p:nvSpPr>
          <p:spPr>
            <a:xfrm>
              <a:off x="20062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5" name="Google Shape;4625;p4"/>
            <p:cNvSpPr/>
            <p:nvPr/>
          </p:nvSpPr>
          <p:spPr>
            <a:xfrm>
              <a:off x="21077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6" name="Google Shape;4626;p4"/>
            <p:cNvSpPr/>
            <p:nvPr/>
          </p:nvSpPr>
          <p:spPr>
            <a:xfrm>
              <a:off x="22092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7" name="Google Shape;4627;p4"/>
            <p:cNvSpPr/>
            <p:nvPr/>
          </p:nvSpPr>
          <p:spPr>
            <a:xfrm>
              <a:off x="23110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4" y="1"/>
                    <a:pt x="0" y="477"/>
                    <a:pt x="0" y="1061"/>
                  </a:cubicBezTo>
                  <a:cubicBezTo>
                    <a:pt x="0" y="1632"/>
                    <a:pt x="464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8" name="Google Shape;4628;p4"/>
            <p:cNvSpPr/>
            <p:nvPr/>
          </p:nvSpPr>
          <p:spPr>
            <a:xfrm>
              <a:off x="24125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9" name="Google Shape;4629;p4"/>
            <p:cNvSpPr/>
            <p:nvPr/>
          </p:nvSpPr>
          <p:spPr>
            <a:xfrm>
              <a:off x="25140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0" name="Google Shape;4630;p4"/>
            <p:cNvSpPr/>
            <p:nvPr/>
          </p:nvSpPr>
          <p:spPr>
            <a:xfrm>
              <a:off x="26155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1" name="Google Shape;4631;p4"/>
            <p:cNvSpPr/>
            <p:nvPr/>
          </p:nvSpPr>
          <p:spPr>
            <a:xfrm>
              <a:off x="2717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2" name="Google Shape;4632;p4"/>
            <p:cNvSpPr/>
            <p:nvPr/>
          </p:nvSpPr>
          <p:spPr>
            <a:xfrm>
              <a:off x="28188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3" name="Google Shape;4633;p4"/>
            <p:cNvSpPr/>
            <p:nvPr/>
          </p:nvSpPr>
          <p:spPr>
            <a:xfrm>
              <a:off x="2920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6" y="1"/>
                    <a:pt x="0" y="477"/>
                    <a:pt x="0" y="1061"/>
                  </a:cubicBezTo>
                  <a:cubicBezTo>
                    <a:pt x="0" y="1632"/>
                    <a:pt x="476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4" name="Google Shape;4634;p4"/>
            <p:cNvSpPr/>
            <p:nvPr/>
          </p:nvSpPr>
          <p:spPr>
            <a:xfrm>
              <a:off x="30218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5" name="Google Shape;4635;p4"/>
            <p:cNvSpPr/>
            <p:nvPr/>
          </p:nvSpPr>
          <p:spPr>
            <a:xfrm>
              <a:off x="31236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6" name="Google Shape;4636;p4"/>
            <p:cNvSpPr/>
            <p:nvPr/>
          </p:nvSpPr>
          <p:spPr>
            <a:xfrm>
              <a:off x="32251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7" name="Google Shape;4637;p4"/>
            <p:cNvSpPr/>
            <p:nvPr/>
          </p:nvSpPr>
          <p:spPr>
            <a:xfrm>
              <a:off x="33266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8" name="Google Shape;4638;p4"/>
            <p:cNvSpPr/>
            <p:nvPr/>
          </p:nvSpPr>
          <p:spPr>
            <a:xfrm>
              <a:off x="34284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9" name="Google Shape;4639;p4"/>
            <p:cNvSpPr/>
            <p:nvPr/>
          </p:nvSpPr>
          <p:spPr>
            <a:xfrm>
              <a:off x="35299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0" name="Google Shape;4640;p4"/>
            <p:cNvSpPr/>
            <p:nvPr/>
          </p:nvSpPr>
          <p:spPr>
            <a:xfrm>
              <a:off x="36314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1" name="Google Shape;4641;p4"/>
            <p:cNvSpPr/>
            <p:nvPr/>
          </p:nvSpPr>
          <p:spPr>
            <a:xfrm>
              <a:off x="37329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2" name="Google Shape;4642;p4"/>
            <p:cNvSpPr/>
            <p:nvPr/>
          </p:nvSpPr>
          <p:spPr>
            <a:xfrm>
              <a:off x="38347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19" y="2108"/>
                    <a:pt x="2096" y="1632"/>
                    <a:pt x="2096" y="1061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3" name="Google Shape;4643;p4"/>
            <p:cNvSpPr/>
            <p:nvPr/>
          </p:nvSpPr>
          <p:spPr>
            <a:xfrm>
              <a:off x="39362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4" name="Google Shape;4644;p4"/>
            <p:cNvSpPr/>
            <p:nvPr/>
          </p:nvSpPr>
          <p:spPr>
            <a:xfrm>
              <a:off x="40377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5" name="Google Shape;4645;p4"/>
            <p:cNvSpPr/>
            <p:nvPr/>
          </p:nvSpPr>
          <p:spPr>
            <a:xfrm>
              <a:off x="41392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108" y="1632"/>
                    <a:pt x="2108" y="1061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6" name="Google Shape;4646;p4"/>
            <p:cNvSpPr/>
            <p:nvPr/>
          </p:nvSpPr>
          <p:spPr>
            <a:xfrm>
              <a:off x="42407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1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7" name="Google Shape;4647;p4"/>
            <p:cNvSpPr/>
            <p:nvPr/>
          </p:nvSpPr>
          <p:spPr>
            <a:xfrm>
              <a:off x="43425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8" name="Google Shape;4648;p4"/>
            <p:cNvSpPr/>
            <p:nvPr/>
          </p:nvSpPr>
          <p:spPr>
            <a:xfrm>
              <a:off x="44440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9" name="Google Shape;4649;p4"/>
            <p:cNvSpPr/>
            <p:nvPr/>
          </p:nvSpPr>
          <p:spPr>
            <a:xfrm>
              <a:off x="45455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1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0" name="Google Shape;4650;p4"/>
            <p:cNvSpPr/>
            <p:nvPr/>
          </p:nvSpPr>
          <p:spPr>
            <a:xfrm>
              <a:off x="4647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1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1" name="Google Shape;4651;p4"/>
            <p:cNvSpPr/>
            <p:nvPr/>
          </p:nvSpPr>
          <p:spPr>
            <a:xfrm>
              <a:off x="47488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1" y="2108"/>
                    <a:pt x="2096" y="1632"/>
                    <a:pt x="2096" y="1061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2" name="Google Shape;4652;p4"/>
            <p:cNvSpPr/>
            <p:nvPr/>
          </p:nvSpPr>
          <p:spPr>
            <a:xfrm>
              <a:off x="4850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3" name="Google Shape;4653;p4"/>
            <p:cNvSpPr/>
            <p:nvPr/>
          </p:nvSpPr>
          <p:spPr>
            <a:xfrm>
              <a:off x="49518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1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4" name="Google Shape;4654;p4"/>
            <p:cNvSpPr/>
            <p:nvPr/>
          </p:nvSpPr>
          <p:spPr>
            <a:xfrm>
              <a:off x="50536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1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5" name="Google Shape;4655;p4"/>
            <p:cNvSpPr/>
            <p:nvPr/>
          </p:nvSpPr>
          <p:spPr>
            <a:xfrm>
              <a:off x="51551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6" name="Google Shape;4656;p4"/>
            <p:cNvSpPr/>
            <p:nvPr/>
          </p:nvSpPr>
          <p:spPr>
            <a:xfrm>
              <a:off x="52566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7" name="Google Shape;4657;p4"/>
            <p:cNvSpPr/>
            <p:nvPr/>
          </p:nvSpPr>
          <p:spPr>
            <a:xfrm>
              <a:off x="53584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1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8" name="Google Shape;4658;p4"/>
            <p:cNvSpPr/>
            <p:nvPr/>
          </p:nvSpPr>
          <p:spPr>
            <a:xfrm>
              <a:off x="54599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9" name="Google Shape;4659;p4"/>
            <p:cNvSpPr/>
            <p:nvPr/>
          </p:nvSpPr>
          <p:spPr>
            <a:xfrm>
              <a:off x="55614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0" name="Google Shape;4660;p4"/>
            <p:cNvSpPr/>
            <p:nvPr/>
          </p:nvSpPr>
          <p:spPr>
            <a:xfrm>
              <a:off x="56629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1" name="Google Shape;4661;p4"/>
            <p:cNvSpPr/>
            <p:nvPr/>
          </p:nvSpPr>
          <p:spPr>
            <a:xfrm>
              <a:off x="57644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1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2" name="Google Shape;4662;p4"/>
            <p:cNvSpPr/>
            <p:nvPr/>
          </p:nvSpPr>
          <p:spPr>
            <a:xfrm>
              <a:off x="58662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3" name="Google Shape;4663;p4"/>
            <p:cNvSpPr/>
            <p:nvPr/>
          </p:nvSpPr>
          <p:spPr>
            <a:xfrm>
              <a:off x="59677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4" name="Google Shape;4664;p4"/>
            <p:cNvSpPr/>
            <p:nvPr/>
          </p:nvSpPr>
          <p:spPr>
            <a:xfrm>
              <a:off x="60692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1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5" name="Google Shape;4665;p4"/>
            <p:cNvSpPr/>
            <p:nvPr/>
          </p:nvSpPr>
          <p:spPr>
            <a:xfrm>
              <a:off x="61710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1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6" name="Google Shape;4666;p4"/>
            <p:cNvSpPr/>
            <p:nvPr/>
          </p:nvSpPr>
          <p:spPr>
            <a:xfrm>
              <a:off x="62725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7" name="Google Shape;4667;p4"/>
            <p:cNvSpPr/>
            <p:nvPr/>
          </p:nvSpPr>
          <p:spPr>
            <a:xfrm>
              <a:off x="63740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8" name="Google Shape;4668;p4"/>
            <p:cNvSpPr/>
            <p:nvPr/>
          </p:nvSpPr>
          <p:spPr>
            <a:xfrm>
              <a:off x="64755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108" y="1632"/>
                    <a:pt x="2108" y="1061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9" name="Google Shape;4669;p4"/>
            <p:cNvSpPr/>
            <p:nvPr/>
          </p:nvSpPr>
          <p:spPr>
            <a:xfrm>
              <a:off x="6577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1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0" name="Google Shape;4670;p4"/>
            <p:cNvSpPr/>
            <p:nvPr/>
          </p:nvSpPr>
          <p:spPr>
            <a:xfrm>
              <a:off x="66788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1" name="Google Shape;4671;p4"/>
            <p:cNvSpPr/>
            <p:nvPr/>
          </p:nvSpPr>
          <p:spPr>
            <a:xfrm>
              <a:off x="67803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0" y="477"/>
                    <a:pt x="0" y="1061"/>
                  </a:cubicBezTo>
                  <a:cubicBezTo>
                    <a:pt x="0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2" name="Google Shape;4672;p4"/>
            <p:cNvSpPr/>
            <p:nvPr/>
          </p:nvSpPr>
          <p:spPr>
            <a:xfrm>
              <a:off x="6881800" y="2907025"/>
              <a:ext cx="52700" cy="52725"/>
            </a:xfrm>
            <a:custGeom>
              <a:avLst/>
              <a:gdLst/>
              <a:ahLst/>
              <a:cxnLst/>
              <a:rect l="l" t="t" r="r" b="b"/>
              <a:pathLst>
                <a:path w="2108" h="2109" extrusionOk="0">
                  <a:moveTo>
                    <a:pt x="1060" y="1"/>
                  </a:moveTo>
                  <a:cubicBezTo>
                    <a:pt x="477" y="1"/>
                    <a:pt x="1" y="477"/>
                    <a:pt x="1" y="1061"/>
                  </a:cubicBezTo>
                  <a:cubicBezTo>
                    <a:pt x="1" y="1632"/>
                    <a:pt x="477" y="2108"/>
                    <a:pt x="1060" y="2108"/>
                  </a:cubicBezTo>
                  <a:cubicBezTo>
                    <a:pt x="1632" y="2108"/>
                    <a:pt x="2108" y="1632"/>
                    <a:pt x="2108" y="1061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3" name="Google Shape;4673;p4"/>
            <p:cNvSpPr/>
            <p:nvPr/>
          </p:nvSpPr>
          <p:spPr>
            <a:xfrm>
              <a:off x="69836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1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4" name="Google Shape;4674;p4"/>
            <p:cNvSpPr/>
            <p:nvPr/>
          </p:nvSpPr>
          <p:spPr>
            <a:xfrm>
              <a:off x="70851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5" name="Google Shape;4675;p4"/>
            <p:cNvSpPr/>
            <p:nvPr/>
          </p:nvSpPr>
          <p:spPr>
            <a:xfrm>
              <a:off x="71866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77" y="1"/>
                    <a:pt x="1" y="477"/>
                    <a:pt x="1" y="1061"/>
                  </a:cubicBezTo>
                  <a:cubicBezTo>
                    <a:pt x="1" y="1632"/>
                    <a:pt x="477" y="2108"/>
                    <a:pt x="1048" y="2108"/>
                  </a:cubicBezTo>
                  <a:cubicBezTo>
                    <a:pt x="1632" y="2108"/>
                    <a:pt x="2096" y="1632"/>
                    <a:pt x="2096" y="1061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6" name="Google Shape;4676;p4"/>
            <p:cNvSpPr/>
            <p:nvPr/>
          </p:nvSpPr>
          <p:spPr>
            <a:xfrm>
              <a:off x="7288400" y="2907025"/>
              <a:ext cx="52400" cy="52725"/>
            </a:xfrm>
            <a:custGeom>
              <a:avLst/>
              <a:gdLst/>
              <a:ahLst/>
              <a:cxnLst/>
              <a:rect l="l" t="t" r="r" b="b"/>
              <a:pathLst>
                <a:path w="2096" h="2109" extrusionOk="0">
                  <a:moveTo>
                    <a:pt x="1048" y="1"/>
                  </a:moveTo>
                  <a:cubicBezTo>
                    <a:pt x="465" y="1"/>
                    <a:pt x="0" y="477"/>
                    <a:pt x="0" y="1061"/>
                  </a:cubicBezTo>
                  <a:cubicBezTo>
                    <a:pt x="0" y="1632"/>
                    <a:pt x="465" y="2108"/>
                    <a:pt x="1048" y="2108"/>
                  </a:cubicBezTo>
                  <a:cubicBezTo>
                    <a:pt x="1620" y="2108"/>
                    <a:pt x="2096" y="1632"/>
                    <a:pt x="2096" y="1061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7" name="Google Shape;4677;p4"/>
            <p:cNvSpPr/>
            <p:nvPr/>
          </p:nvSpPr>
          <p:spPr>
            <a:xfrm>
              <a:off x="2792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7" y="1620"/>
                    <a:pt x="2107" y="1049"/>
                  </a:cubicBezTo>
                  <a:cubicBezTo>
                    <a:pt x="2107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8" name="Google Shape;4678;p4"/>
            <p:cNvSpPr/>
            <p:nvPr/>
          </p:nvSpPr>
          <p:spPr>
            <a:xfrm>
              <a:off x="3807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9" name="Google Shape;4679;p4"/>
            <p:cNvSpPr/>
            <p:nvPr/>
          </p:nvSpPr>
          <p:spPr>
            <a:xfrm>
              <a:off x="4825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0" name="Google Shape;4680;p4"/>
            <p:cNvSpPr/>
            <p:nvPr/>
          </p:nvSpPr>
          <p:spPr>
            <a:xfrm>
              <a:off x="5840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1" name="Google Shape;4681;p4"/>
            <p:cNvSpPr/>
            <p:nvPr/>
          </p:nvSpPr>
          <p:spPr>
            <a:xfrm>
              <a:off x="6855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2" name="Google Shape;4682;p4"/>
            <p:cNvSpPr/>
            <p:nvPr/>
          </p:nvSpPr>
          <p:spPr>
            <a:xfrm>
              <a:off x="787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3" name="Google Shape;4683;p4"/>
            <p:cNvSpPr/>
            <p:nvPr/>
          </p:nvSpPr>
          <p:spPr>
            <a:xfrm>
              <a:off x="8888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4" name="Google Shape;4684;p4"/>
            <p:cNvSpPr/>
            <p:nvPr/>
          </p:nvSpPr>
          <p:spPr>
            <a:xfrm>
              <a:off x="990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5" name="Google Shape;4685;p4"/>
            <p:cNvSpPr/>
            <p:nvPr/>
          </p:nvSpPr>
          <p:spPr>
            <a:xfrm>
              <a:off x="10918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6" name="Google Shape;4686;p4"/>
            <p:cNvSpPr/>
            <p:nvPr/>
          </p:nvSpPr>
          <p:spPr>
            <a:xfrm>
              <a:off x="11936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7" name="Google Shape;4687;p4"/>
            <p:cNvSpPr/>
            <p:nvPr/>
          </p:nvSpPr>
          <p:spPr>
            <a:xfrm>
              <a:off x="12951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8" name="Google Shape;4688;p4"/>
            <p:cNvSpPr/>
            <p:nvPr/>
          </p:nvSpPr>
          <p:spPr>
            <a:xfrm>
              <a:off x="13966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9" name="Google Shape;4689;p4"/>
            <p:cNvSpPr/>
            <p:nvPr/>
          </p:nvSpPr>
          <p:spPr>
            <a:xfrm>
              <a:off x="14984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0" name="Google Shape;4690;p4"/>
            <p:cNvSpPr/>
            <p:nvPr/>
          </p:nvSpPr>
          <p:spPr>
            <a:xfrm>
              <a:off x="15999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1" name="Google Shape;4691;p4"/>
            <p:cNvSpPr/>
            <p:nvPr/>
          </p:nvSpPr>
          <p:spPr>
            <a:xfrm>
              <a:off x="17014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2" name="Google Shape;4692;p4"/>
            <p:cNvSpPr/>
            <p:nvPr/>
          </p:nvSpPr>
          <p:spPr>
            <a:xfrm>
              <a:off x="18029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3" name="Google Shape;4693;p4"/>
            <p:cNvSpPr/>
            <p:nvPr/>
          </p:nvSpPr>
          <p:spPr>
            <a:xfrm>
              <a:off x="19044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4" name="Google Shape;4694;p4"/>
            <p:cNvSpPr/>
            <p:nvPr/>
          </p:nvSpPr>
          <p:spPr>
            <a:xfrm>
              <a:off x="20062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5" name="Google Shape;4695;p4"/>
            <p:cNvSpPr/>
            <p:nvPr/>
          </p:nvSpPr>
          <p:spPr>
            <a:xfrm>
              <a:off x="21077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6" name="Google Shape;4696;p4"/>
            <p:cNvSpPr/>
            <p:nvPr/>
          </p:nvSpPr>
          <p:spPr>
            <a:xfrm>
              <a:off x="22092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7" name="Google Shape;4697;p4"/>
            <p:cNvSpPr/>
            <p:nvPr/>
          </p:nvSpPr>
          <p:spPr>
            <a:xfrm>
              <a:off x="23110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9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8" name="Google Shape;4698;p4"/>
            <p:cNvSpPr/>
            <p:nvPr/>
          </p:nvSpPr>
          <p:spPr>
            <a:xfrm>
              <a:off x="24125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9" name="Google Shape;4699;p4"/>
            <p:cNvSpPr/>
            <p:nvPr/>
          </p:nvSpPr>
          <p:spPr>
            <a:xfrm>
              <a:off x="25140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0" name="Google Shape;4700;p4"/>
            <p:cNvSpPr/>
            <p:nvPr/>
          </p:nvSpPr>
          <p:spPr>
            <a:xfrm>
              <a:off x="26155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1" name="Google Shape;4701;p4"/>
            <p:cNvSpPr/>
            <p:nvPr/>
          </p:nvSpPr>
          <p:spPr>
            <a:xfrm>
              <a:off x="2717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2" name="Google Shape;4702;p4"/>
            <p:cNvSpPr/>
            <p:nvPr/>
          </p:nvSpPr>
          <p:spPr>
            <a:xfrm>
              <a:off x="28188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3" name="Google Shape;4703;p4"/>
            <p:cNvSpPr/>
            <p:nvPr/>
          </p:nvSpPr>
          <p:spPr>
            <a:xfrm>
              <a:off x="2920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9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4" name="Google Shape;4704;p4"/>
            <p:cNvSpPr/>
            <p:nvPr/>
          </p:nvSpPr>
          <p:spPr>
            <a:xfrm>
              <a:off x="30218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5" name="Google Shape;4705;p4"/>
            <p:cNvSpPr/>
            <p:nvPr/>
          </p:nvSpPr>
          <p:spPr>
            <a:xfrm>
              <a:off x="31236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6" name="Google Shape;4706;p4"/>
            <p:cNvSpPr/>
            <p:nvPr/>
          </p:nvSpPr>
          <p:spPr>
            <a:xfrm>
              <a:off x="32251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7" name="Google Shape;4707;p4"/>
            <p:cNvSpPr/>
            <p:nvPr/>
          </p:nvSpPr>
          <p:spPr>
            <a:xfrm>
              <a:off x="33266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8" name="Google Shape;4708;p4"/>
            <p:cNvSpPr/>
            <p:nvPr/>
          </p:nvSpPr>
          <p:spPr>
            <a:xfrm>
              <a:off x="34284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9" name="Google Shape;4709;p4"/>
            <p:cNvSpPr/>
            <p:nvPr/>
          </p:nvSpPr>
          <p:spPr>
            <a:xfrm>
              <a:off x="35299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0" name="Google Shape;4710;p4"/>
            <p:cNvSpPr/>
            <p:nvPr/>
          </p:nvSpPr>
          <p:spPr>
            <a:xfrm>
              <a:off x="36314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1" name="Google Shape;4711;p4"/>
            <p:cNvSpPr/>
            <p:nvPr/>
          </p:nvSpPr>
          <p:spPr>
            <a:xfrm>
              <a:off x="37329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2" name="Google Shape;4712;p4"/>
            <p:cNvSpPr/>
            <p:nvPr/>
          </p:nvSpPr>
          <p:spPr>
            <a:xfrm>
              <a:off x="38347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9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3" name="Google Shape;4713;p4"/>
            <p:cNvSpPr/>
            <p:nvPr/>
          </p:nvSpPr>
          <p:spPr>
            <a:xfrm>
              <a:off x="39362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4" name="Google Shape;4714;p4"/>
            <p:cNvSpPr/>
            <p:nvPr/>
          </p:nvSpPr>
          <p:spPr>
            <a:xfrm>
              <a:off x="40377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5" name="Google Shape;4715;p4"/>
            <p:cNvSpPr/>
            <p:nvPr/>
          </p:nvSpPr>
          <p:spPr>
            <a:xfrm>
              <a:off x="41392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9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6" name="Google Shape;4716;p4"/>
            <p:cNvSpPr/>
            <p:nvPr/>
          </p:nvSpPr>
          <p:spPr>
            <a:xfrm>
              <a:off x="42407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7" name="Google Shape;4717;p4"/>
            <p:cNvSpPr/>
            <p:nvPr/>
          </p:nvSpPr>
          <p:spPr>
            <a:xfrm>
              <a:off x="43425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8" name="Google Shape;4718;p4"/>
            <p:cNvSpPr/>
            <p:nvPr/>
          </p:nvSpPr>
          <p:spPr>
            <a:xfrm>
              <a:off x="44440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9" name="Google Shape;4719;p4"/>
            <p:cNvSpPr/>
            <p:nvPr/>
          </p:nvSpPr>
          <p:spPr>
            <a:xfrm>
              <a:off x="45455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0" name="Google Shape;4720;p4"/>
            <p:cNvSpPr/>
            <p:nvPr/>
          </p:nvSpPr>
          <p:spPr>
            <a:xfrm>
              <a:off x="4647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1" name="Google Shape;4721;p4"/>
            <p:cNvSpPr/>
            <p:nvPr/>
          </p:nvSpPr>
          <p:spPr>
            <a:xfrm>
              <a:off x="47488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9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2" name="Google Shape;4722;p4"/>
            <p:cNvSpPr/>
            <p:nvPr/>
          </p:nvSpPr>
          <p:spPr>
            <a:xfrm>
              <a:off x="4850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3" name="Google Shape;4723;p4"/>
            <p:cNvSpPr/>
            <p:nvPr/>
          </p:nvSpPr>
          <p:spPr>
            <a:xfrm>
              <a:off x="49518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9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4" name="Google Shape;4724;p4"/>
            <p:cNvSpPr/>
            <p:nvPr/>
          </p:nvSpPr>
          <p:spPr>
            <a:xfrm>
              <a:off x="50536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5" name="Google Shape;4725;p4"/>
            <p:cNvSpPr/>
            <p:nvPr/>
          </p:nvSpPr>
          <p:spPr>
            <a:xfrm>
              <a:off x="51551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6" name="Google Shape;4726;p4"/>
            <p:cNvSpPr/>
            <p:nvPr/>
          </p:nvSpPr>
          <p:spPr>
            <a:xfrm>
              <a:off x="52566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7" name="Google Shape;4727;p4"/>
            <p:cNvSpPr/>
            <p:nvPr/>
          </p:nvSpPr>
          <p:spPr>
            <a:xfrm>
              <a:off x="53584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8" name="Google Shape;4728;p4"/>
            <p:cNvSpPr/>
            <p:nvPr/>
          </p:nvSpPr>
          <p:spPr>
            <a:xfrm>
              <a:off x="54599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9" name="Google Shape;4729;p4"/>
            <p:cNvSpPr/>
            <p:nvPr/>
          </p:nvSpPr>
          <p:spPr>
            <a:xfrm>
              <a:off x="55614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0" name="Google Shape;4730;p4"/>
            <p:cNvSpPr/>
            <p:nvPr/>
          </p:nvSpPr>
          <p:spPr>
            <a:xfrm>
              <a:off x="56629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1" name="Google Shape;4731;p4"/>
            <p:cNvSpPr/>
            <p:nvPr/>
          </p:nvSpPr>
          <p:spPr>
            <a:xfrm>
              <a:off x="57644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2" name="Google Shape;4732;p4"/>
            <p:cNvSpPr/>
            <p:nvPr/>
          </p:nvSpPr>
          <p:spPr>
            <a:xfrm>
              <a:off x="58662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3" name="Google Shape;4733;p4"/>
            <p:cNvSpPr/>
            <p:nvPr/>
          </p:nvSpPr>
          <p:spPr>
            <a:xfrm>
              <a:off x="59677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4" name="Google Shape;4734;p4"/>
            <p:cNvSpPr/>
            <p:nvPr/>
          </p:nvSpPr>
          <p:spPr>
            <a:xfrm>
              <a:off x="60692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9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5" name="Google Shape;4735;p4"/>
            <p:cNvSpPr/>
            <p:nvPr/>
          </p:nvSpPr>
          <p:spPr>
            <a:xfrm>
              <a:off x="61710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6" name="Google Shape;4736;p4"/>
            <p:cNvSpPr/>
            <p:nvPr/>
          </p:nvSpPr>
          <p:spPr>
            <a:xfrm>
              <a:off x="62725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7" name="Google Shape;4737;p4"/>
            <p:cNvSpPr/>
            <p:nvPr/>
          </p:nvSpPr>
          <p:spPr>
            <a:xfrm>
              <a:off x="63740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8" name="Google Shape;4738;p4"/>
            <p:cNvSpPr/>
            <p:nvPr/>
          </p:nvSpPr>
          <p:spPr>
            <a:xfrm>
              <a:off x="64755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9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9" name="Google Shape;4739;p4"/>
            <p:cNvSpPr/>
            <p:nvPr/>
          </p:nvSpPr>
          <p:spPr>
            <a:xfrm>
              <a:off x="6577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0" name="Google Shape;4740;p4"/>
            <p:cNvSpPr/>
            <p:nvPr/>
          </p:nvSpPr>
          <p:spPr>
            <a:xfrm>
              <a:off x="66788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1" name="Google Shape;4741;p4"/>
            <p:cNvSpPr/>
            <p:nvPr/>
          </p:nvSpPr>
          <p:spPr>
            <a:xfrm>
              <a:off x="67803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9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2" name="Google Shape;4742;p4"/>
            <p:cNvSpPr/>
            <p:nvPr/>
          </p:nvSpPr>
          <p:spPr>
            <a:xfrm>
              <a:off x="6881800" y="30624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1" y="465"/>
                    <a:pt x="1" y="1049"/>
                  </a:cubicBezTo>
                  <a:cubicBezTo>
                    <a:pt x="1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9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3" name="Google Shape;4743;p4"/>
            <p:cNvSpPr/>
            <p:nvPr/>
          </p:nvSpPr>
          <p:spPr>
            <a:xfrm>
              <a:off x="69836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4" name="Google Shape;4744;p4"/>
            <p:cNvSpPr/>
            <p:nvPr/>
          </p:nvSpPr>
          <p:spPr>
            <a:xfrm>
              <a:off x="70851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5" name="Google Shape;4745;p4"/>
            <p:cNvSpPr/>
            <p:nvPr/>
          </p:nvSpPr>
          <p:spPr>
            <a:xfrm>
              <a:off x="71866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1" y="465"/>
                    <a:pt x="1" y="1049"/>
                  </a:cubicBezTo>
                  <a:cubicBezTo>
                    <a:pt x="1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9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6" name="Google Shape;4746;p4"/>
            <p:cNvSpPr/>
            <p:nvPr/>
          </p:nvSpPr>
          <p:spPr>
            <a:xfrm>
              <a:off x="7288400" y="30624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9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9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7" name="Google Shape;4747;p4"/>
            <p:cNvSpPr/>
            <p:nvPr/>
          </p:nvSpPr>
          <p:spPr>
            <a:xfrm>
              <a:off x="2792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107" y="1619"/>
                    <a:pt x="2107" y="1048"/>
                  </a:cubicBezTo>
                  <a:cubicBezTo>
                    <a:pt x="2107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8" name="Google Shape;4748;p4"/>
            <p:cNvSpPr/>
            <p:nvPr/>
          </p:nvSpPr>
          <p:spPr>
            <a:xfrm>
              <a:off x="3807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60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9" name="Google Shape;4749;p4"/>
            <p:cNvSpPr/>
            <p:nvPr/>
          </p:nvSpPr>
          <p:spPr>
            <a:xfrm>
              <a:off x="4825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0" name="Google Shape;4750;p4"/>
            <p:cNvSpPr/>
            <p:nvPr/>
          </p:nvSpPr>
          <p:spPr>
            <a:xfrm>
              <a:off x="5840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1" name="Google Shape;4751;p4"/>
            <p:cNvSpPr/>
            <p:nvPr/>
          </p:nvSpPr>
          <p:spPr>
            <a:xfrm>
              <a:off x="6855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2" name="Google Shape;4752;p4"/>
            <p:cNvSpPr/>
            <p:nvPr/>
          </p:nvSpPr>
          <p:spPr>
            <a:xfrm>
              <a:off x="787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3" name="Google Shape;4753;p4"/>
            <p:cNvSpPr/>
            <p:nvPr/>
          </p:nvSpPr>
          <p:spPr>
            <a:xfrm>
              <a:off x="8888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4" name="Google Shape;4754;p4"/>
            <p:cNvSpPr/>
            <p:nvPr/>
          </p:nvSpPr>
          <p:spPr>
            <a:xfrm>
              <a:off x="990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5" name="Google Shape;4755;p4"/>
            <p:cNvSpPr/>
            <p:nvPr/>
          </p:nvSpPr>
          <p:spPr>
            <a:xfrm>
              <a:off x="10918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60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6" name="Google Shape;4756;p4"/>
            <p:cNvSpPr/>
            <p:nvPr/>
          </p:nvSpPr>
          <p:spPr>
            <a:xfrm>
              <a:off x="11936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7" name="Google Shape;4757;p4"/>
            <p:cNvSpPr/>
            <p:nvPr/>
          </p:nvSpPr>
          <p:spPr>
            <a:xfrm>
              <a:off x="12951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8" name="Google Shape;4758;p4"/>
            <p:cNvSpPr/>
            <p:nvPr/>
          </p:nvSpPr>
          <p:spPr>
            <a:xfrm>
              <a:off x="13966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9" name="Google Shape;4759;p4"/>
            <p:cNvSpPr/>
            <p:nvPr/>
          </p:nvSpPr>
          <p:spPr>
            <a:xfrm>
              <a:off x="14984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0" name="Google Shape;4760;p4"/>
            <p:cNvSpPr/>
            <p:nvPr/>
          </p:nvSpPr>
          <p:spPr>
            <a:xfrm>
              <a:off x="15999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1" name="Google Shape;4761;p4"/>
            <p:cNvSpPr/>
            <p:nvPr/>
          </p:nvSpPr>
          <p:spPr>
            <a:xfrm>
              <a:off x="17014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2" name="Google Shape;4762;p4"/>
            <p:cNvSpPr/>
            <p:nvPr/>
          </p:nvSpPr>
          <p:spPr>
            <a:xfrm>
              <a:off x="18029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3" name="Google Shape;4763;p4"/>
            <p:cNvSpPr/>
            <p:nvPr/>
          </p:nvSpPr>
          <p:spPr>
            <a:xfrm>
              <a:off x="19044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60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4" name="Google Shape;4764;p4"/>
            <p:cNvSpPr/>
            <p:nvPr/>
          </p:nvSpPr>
          <p:spPr>
            <a:xfrm>
              <a:off x="20062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5" name="Google Shape;4765;p4"/>
            <p:cNvSpPr/>
            <p:nvPr/>
          </p:nvSpPr>
          <p:spPr>
            <a:xfrm>
              <a:off x="21077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6" name="Google Shape;4766;p4"/>
            <p:cNvSpPr/>
            <p:nvPr/>
          </p:nvSpPr>
          <p:spPr>
            <a:xfrm>
              <a:off x="22092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7" name="Google Shape;4767;p4"/>
            <p:cNvSpPr/>
            <p:nvPr/>
          </p:nvSpPr>
          <p:spPr>
            <a:xfrm>
              <a:off x="23110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4"/>
                    <a:pt x="0" y="1048"/>
                  </a:cubicBezTo>
                  <a:cubicBezTo>
                    <a:pt x="0" y="1619"/>
                    <a:pt x="464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8" name="Google Shape;4768;p4"/>
            <p:cNvSpPr/>
            <p:nvPr/>
          </p:nvSpPr>
          <p:spPr>
            <a:xfrm>
              <a:off x="24125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9" name="Google Shape;4769;p4"/>
            <p:cNvSpPr/>
            <p:nvPr/>
          </p:nvSpPr>
          <p:spPr>
            <a:xfrm>
              <a:off x="25140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0" name="Google Shape;4770;p4"/>
            <p:cNvSpPr/>
            <p:nvPr/>
          </p:nvSpPr>
          <p:spPr>
            <a:xfrm>
              <a:off x="26155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1" name="Google Shape;4771;p4"/>
            <p:cNvSpPr/>
            <p:nvPr/>
          </p:nvSpPr>
          <p:spPr>
            <a:xfrm>
              <a:off x="2717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2" name="Google Shape;4772;p4"/>
            <p:cNvSpPr/>
            <p:nvPr/>
          </p:nvSpPr>
          <p:spPr>
            <a:xfrm>
              <a:off x="28188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3" name="Google Shape;4773;p4"/>
            <p:cNvSpPr/>
            <p:nvPr/>
          </p:nvSpPr>
          <p:spPr>
            <a:xfrm>
              <a:off x="2920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4"/>
                    <a:pt x="0" y="1048"/>
                  </a:cubicBezTo>
                  <a:cubicBezTo>
                    <a:pt x="0" y="1619"/>
                    <a:pt x="476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4" name="Google Shape;4774;p4"/>
            <p:cNvSpPr/>
            <p:nvPr/>
          </p:nvSpPr>
          <p:spPr>
            <a:xfrm>
              <a:off x="30218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5" name="Google Shape;4775;p4"/>
            <p:cNvSpPr/>
            <p:nvPr/>
          </p:nvSpPr>
          <p:spPr>
            <a:xfrm>
              <a:off x="31236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6" name="Google Shape;4776;p4"/>
            <p:cNvSpPr/>
            <p:nvPr/>
          </p:nvSpPr>
          <p:spPr>
            <a:xfrm>
              <a:off x="32251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7" name="Google Shape;4777;p4"/>
            <p:cNvSpPr/>
            <p:nvPr/>
          </p:nvSpPr>
          <p:spPr>
            <a:xfrm>
              <a:off x="33266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8" name="Google Shape;4778;p4"/>
            <p:cNvSpPr/>
            <p:nvPr/>
          </p:nvSpPr>
          <p:spPr>
            <a:xfrm>
              <a:off x="34284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9" name="Google Shape;4779;p4"/>
            <p:cNvSpPr/>
            <p:nvPr/>
          </p:nvSpPr>
          <p:spPr>
            <a:xfrm>
              <a:off x="35299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0" name="Google Shape;4780;p4"/>
            <p:cNvSpPr/>
            <p:nvPr/>
          </p:nvSpPr>
          <p:spPr>
            <a:xfrm>
              <a:off x="36314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1" name="Google Shape;4781;p4"/>
            <p:cNvSpPr/>
            <p:nvPr/>
          </p:nvSpPr>
          <p:spPr>
            <a:xfrm>
              <a:off x="37329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2" name="Google Shape;4782;p4"/>
            <p:cNvSpPr/>
            <p:nvPr/>
          </p:nvSpPr>
          <p:spPr>
            <a:xfrm>
              <a:off x="38347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19" y="2096"/>
                    <a:pt x="2096" y="1619"/>
                    <a:pt x="2096" y="1048"/>
                  </a:cubicBezTo>
                  <a:cubicBezTo>
                    <a:pt x="2096" y="464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3" name="Google Shape;4783;p4"/>
            <p:cNvSpPr/>
            <p:nvPr/>
          </p:nvSpPr>
          <p:spPr>
            <a:xfrm>
              <a:off x="39362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4" name="Google Shape;4784;p4"/>
            <p:cNvSpPr/>
            <p:nvPr/>
          </p:nvSpPr>
          <p:spPr>
            <a:xfrm>
              <a:off x="40377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5" name="Google Shape;4785;p4"/>
            <p:cNvSpPr/>
            <p:nvPr/>
          </p:nvSpPr>
          <p:spPr>
            <a:xfrm>
              <a:off x="41392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1" y="2096"/>
                    <a:pt x="2108" y="1619"/>
                    <a:pt x="2108" y="1048"/>
                  </a:cubicBezTo>
                  <a:cubicBezTo>
                    <a:pt x="2108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6" name="Google Shape;4786;p4"/>
            <p:cNvSpPr/>
            <p:nvPr/>
          </p:nvSpPr>
          <p:spPr>
            <a:xfrm>
              <a:off x="42407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60" y="2096"/>
                  </a:cubicBezTo>
                  <a:cubicBezTo>
                    <a:pt x="1632" y="2096"/>
                    <a:pt x="2108" y="1619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7" name="Google Shape;4787;p4"/>
            <p:cNvSpPr/>
            <p:nvPr/>
          </p:nvSpPr>
          <p:spPr>
            <a:xfrm>
              <a:off x="43425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8" name="Google Shape;4788;p4"/>
            <p:cNvSpPr/>
            <p:nvPr/>
          </p:nvSpPr>
          <p:spPr>
            <a:xfrm>
              <a:off x="44440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9" name="Google Shape;4789;p4"/>
            <p:cNvSpPr/>
            <p:nvPr/>
          </p:nvSpPr>
          <p:spPr>
            <a:xfrm>
              <a:off x="45455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60" y="2096"/>
                  </a:cubicBezTo>
                  <a:cubicBezTo>
                    <a:pt x="1632" y="2096"/>
                    <a:pt x="2108" y="1619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0" name="Google Shape;4790;p4"/>
            <p:cNvSpPr/>
            <p:nvPr/>
          </p:nvSpPr>
          <p:spPr>
            <a:xfrm>
              <a:off x="4647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20" y="2096"/>
                    <a:pt x="2096" y="1619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1" name="Google Shape;4791;p4"/>
            <p:cNvSpPr/>
            <p:nvPr/>
          </p:nvSpPr>
          <p:spPr>
            <a:xfrm>
              <a:off x="47488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1" y="2096"/>
                    <a:pt x="2096" y="1619"/>
                    <a:pt x="2096" y="1048"/>
                  </a:cubicBezTo>
                  <a:cubicBezTo>
                    <a:pt x="2096" y="464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2" name="Google Shape;4792;p4"/>
            <p:cNvSpPr/>
            <p:nvPr/>
          </p:nvSpPr>
          <p:spPr>
            <a:xfrm>
              <a:off x="4850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3" name="Google Shape;4793;p4"/>
            <p:cNvSpPr/>
            <p:nvPr/>
          </p:nvSpPr>
          <p:spPr>
            <a:xfrm>
              <a:off x="49518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108" y="1619"/>
                    <a:pt x="2108" y="1048"/>
                  </a:cubicBezTo>
                  <a:cubicBezTo>
                    <a:pt x="2108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4" name="Google Shape;4794;p4"/>
            <p:cNvSpPr/>
            <p:nvPr/>
          </p:nvSpPr>
          <p:spPr>
            <a:xfrm>
              <a:off x="50536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20" y="2096"/>
                    <a:pt x="2096" y="1619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5" name="Google Shape;4795;p4"/>
            <p:cNvSpPr/>
            <p:nvPr/>
          </p:nvSpPr>
          <p:spPr>
            <a:xfrm>
              <a:off x="51551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6" name="Google Shape;4796;p4"/>
            <p:cNvSpPr/>
            <p:nvPr/>
          </p:nvSpPr>
          <p:spPr>
            <a:xfrm>
              <a:off x="52566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7" name="Google Shape;4797;p4"/>
            <p:cNvSpPr/>
            <p:nvPr/>
          </p:nvSpPr>
          <p:spPr>
            <a:xfrm>
              <a:off x="53584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20" y="2096"/>
                    <a:pt x="2096" y="1619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8" name="Google Shape;4798;p4"/>
            <p:cNvSpPr/>
            <p:nvPr/>
          </p:nvSpPr>
          <p:spPr>
            <a:xfrm>
              <a:off x="54599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9" name="Google Shape;4799;p4"/>
            <p:cNvSpPr/>
            <p:nvPr/>
          </p:nvSpPr>
          <p:spPr>
            <a:xfrm>
              <a:off x="55614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0" name="Google Shape;4800;p4"/>
            <p:cNvSpPr/>
            <p:nvPr/>
          </p:nvSpPr>
          <p:spPr>
            <a:xfrm>
              <a:off x="56629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1" name="Google Shape;4801;p4"/>
            <p:cNvSpPr/>
            <p:nvPr/>
          </p:nvSpPr>
          <p:spPr>
            <a:xfrm>
              <a:off x="57644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60" y="2096"/>
                  </a:cubicBezTo>
                  <a:cubicBezTo>
                    <a:pt x="1632" y="2096"/>
                    <a:pt x="2108" y="1619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2" name="Google Shape;4802;p4"/>
            <p:cNvSpPr/>
            <p:nvPr/>
          </p:nvSpPr>
          <p:spPr>
            <a:xfrm>
              <a:off x="58662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3" name="Google Shape;4803;p4"/>
            <p:cNvSpPr/>
            <p:nvPr/>
          </p:nvSpPr>
          <p:spPr>
            <a:xfrm>
              <a:off x="59677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4" name="Google Shape;4804;p4"/>
            <p:cNvSpPr/>
            <p:nvPr/>
          </p:nvSpPr>
          <p:spPr>
            <a:xfrm>
              <a:off x="60692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108" y="1619"/>
                    <a:pt x="2108" y="1048"/>
                  </a:cubicBezTo>
                  <a:cubicBezTo>
                    <a:pt x="2108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5" name="Google Shape;4805;p4"/>
            <p:cNvSpPr/>
            <p:nvPr/>
          </p:nvSpPr>
          <p:spPr>
            <a:xfrm>
              <a:off x="61710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20" y="2096"/>
                    <a:pt x="2096" y="1619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6" name="Google Shape;4806;p4"/>
            <p:cNvSpPr/>
            <p:nvPr/>
          </p:nvSpPr>
          <p:spPr>
            <a:xfrm>
              <a:off x="62725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7" name="Google Shape;4807;p4"/>
            <p:cNvSpPr/>
            <p:nvPr/>
          </p:nvSpPr>
          <p:spPr>
            <a:xfrm>
              <a:off x="63740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8" name="Google Shape;4808;p4"/>
            <p:cNvSpPr/>
            <p:nvPr/>
          </p:nvSpPr>
          <p:spPr>
            <a:xfrm>
              <a:off x="64755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108" y="1619"/>
                    <a:pt x="2108" y="1048"/>
                  </a:cubicBezTo>
                  <a:cubicBezTo>
                    <a:pt x="2108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9" name="Google Shape;4809;p4"/>
            <p:cNvSpPr/>
            <p:nvPr/>
          </p:nvSpPr>
          <p:spPr>
            <a:xfrm>
              <a:off x="6577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20" y="2096"/>
                    <a:pt x="2096" y="1619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0" name="Google Shape;4810;p4"/>
            <p:cNvSpPr/>
            <p:nvPr/>
          </p:nvSpPr>
          <p:spPr>
            <a:xfrm>
              <a:off x="66788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1" name="Google Shape;4811;p4"/>
            <p:cNvSpPr/>
            <p:nvPr/>
          </p:nvSpPr>
          <p:spPr>
            <a:xfrm>
              <a:off x="67803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4"/>
                    <a:pt x="0" y="1048"/>
                  </a:cubicBezTo>
                  <a:cubicBezTo>
                    <a:pt x="0" y="1619"/>
                    <a:pt x="477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2" name="Google Shape;4812;p4"/>
            <p:cNvSpPr/>
            <p:nvPr/>
          </p:nvSpPr>
          <p:spPr>
            <a:xfrm>
              <a:off x="6881800" y="3217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4"/>
                    <a:pt x="1" y="1048"/>
                  </a:cubicBezTo>
                  <a:cubicBezTo>
                    <a:pt x="1" y="1619"/>
                    <a:pt x="477" y="2096"/>
                    <a:pt x="1060" y="2096"/>
                  </a:cubicBezTo>
                  <a:cubicBezTo>
                    <a:pt x="1632" y="2096"/>
                    <a:pt x="2108" y="1619"/>
                    <a:pt x="2108" y="1048"/>
                  </a:cubicBezTo>
                  <a:cubicBezTo>
                    <a:pt x="2108" y="464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3" name="Google Shape;4813;p4"/>
            <p:cNvSpPr/>
            <p:nvPr/>
          </p:nvSpPr>
          <p:spPr>
            <a:xfrm>
              <a:off x="69836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20" y="2096"/>
                    <a:pt x="2096" y="1619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4" name="Google Shape;4814;p4"/>
            <p:cNvSpPr/>
            <p:nvPr/>
          </p:nvSpPr>
          <p:spPr>
            <a:xfrm>
              <a:off x="70851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5" name="Google Shape;4815;p4"/>
            <p:cNvSpPr/>
            <p:nvPr/>
          </p:nvSpPr>
          <p:spPr>
            <a:xfrm>
              <a:off x="71866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4"/>
                    <a:pt x="1" y="1048"/>
                  </a:cubicBezTo>
                  <a:cubicBezTo>
                    <a:pt x="1" y="1619"/>
                    <a:pt x="477" y="2096"/>
                    <a:pt x="1048" y="2096"/>
                  </a:cubicBezTo>
                  <a:cubicBezTo>
                    <a:pt x="1632" y="2096"/>
                    <a:pt x="2096" y="1619"/>
                    <a:pt x="2096" y="1048"/>
                  </a:cubicBezTo>
                  <a:cubicBezTo>
                    <a:pt x="2096" y="464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6" name="Google Shape;4816;p4"/>
            <p:cNvSpPr/>
            <p:nvPr/>
          </p:nvSpPr>
          <p:spPr>
            <a:xfrm>
              <a:off x="7288400" y="3217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4"/>
                    <a:pt x="0" y="1048"/>
                  </a:cubicBezTo>
                  <a:cubicBezTo>
                    <a:pt x="0" y="1619"/>
                    <a:pt x="465" y="2096"/>
                    <a:pt x="1048" y="2096"/>
                  </a:cubicBezTo>
                  <a:cubicBezTo>
                    <a:pt x="1620" y="2096"/>
                    <a:pt x="2096" y="1619"/>
                    <a:pt x="2096" y="1048"/>
                  </a:cubicBezTo>
                  <a:cubicBezTo>
                    <a:pt x="2096" y="464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7" name="Google Shape;4817;p4"/>
            <p:cNvSpPr/>
            <p:nvPr/>
          </p:nvSpPr>
          <p:spPr>
            <a:xfrm>
              <a:off x="2792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7" y="1631"/>
                    <a:pt x="2107" y="1048"/>
                  </a:cubicBezTo>
                  <a:cubicBezTo>
                    <a:pt x="2107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8" name="Google Shape;4818;p4"/>
            <p:cNvSpPr/>
            <p:nvPr/>
          </p:nvSpPr>
          <p:spPr>
            <a:xfrm>
              <a:off x="3807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9" name="Google Shape;4819;p4"/>
            <p:cNvSpPr/>
            <p:nvPr/>
          </p:nvSpPr>
          <p:spPr>
            <a:xfrm>
              <a:off x="4825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0" name="Google Shape;4820;p4"/>
            <p:cNvSpPr/>
            <p:nvPr/>
          </p:nvSpPr>
          <p:spPr>
            <a:xfrm>
              <a:off x="5840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1" name="Google Shape;4821;p4"/>
            <p:cNvSpPr/>
            <p:nvPr/>
          </p:nvSpPr>
          <p:spPr>
            <a:xfrm>
              <a:off x="6855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2" name="Google Shape;4822;p4"/>
            <p:cNvSpPr/>
            <p:nvPr/>
          </p:nvSpPr>
          <p:spPr>
            <a:xfrm>
              <a:off x="787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3" name="Google Shape;4823;p4"/>
            <p:cNvSpPr/>
            <p:nvPr/>
          </p:nvSpPr>
          <p:spPr>
            <a:xfrm>
              <a:off x="8888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4" name="Google Shape;4824;p4"/>
            <p:cNvSpPr/>
            <p:nvPr/>
          </p:nvSpPr>
          <p:spPr>
            <a:xfrm>
              <a:off x="990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5" name="Google Shape;4825;p4"/>
            <p:cNvSpPr/>
            <p:nvPr/>
          </p:nvSpPr>
          <p:spPr>
            <a:xfrm>
              <a:off x="10918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6" name="Google Shape;4826;p4"/>
            <p:cNvSpPr/>
            <p:nvPr/>
          </p:nvSpPr>
          <p:spPr>
            <a:xfrm>
              <a:off x="11936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7" name="Google Shape;4827;p4"/>
            <p:cNvSpPr/>
            <p:nvPr/>
          </p:nvSpPr>
          <p:spPr>
            <a:xfrm>
              <a:off x="12951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8" name="Google Shape;4828;p4"/>
            <p:cNvSpPr/>
            <p:nvPr/>
          </p:nvSpPr>
          <p:spPr>
            <a:xfrm>
              <a:off x="13966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9" name="Google Shape;4829;p4"/>
            <p:cNvSpPr/>
            <p:nvPr/>
          </p:nvSpPr>
          <p:spPr>
            <a:xfrm>
              <a:off x="14984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0" name="Google Shape;4830;p4"/>
            <p:cNvSpPr/>
            <p:nvPr/>
          </p:nvSpPr>
          <p:spPr>
            <a:xfrm>
              <a:off x="15999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1" name="Google Shape;4831;p4"/>
            <p:cNvSpPr/>
            <p:nvPr/>
          </p:nvSpPr>
          <p:spPr>
            <a:xfrm>
              <a:off x="17014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2" name="Google Shape;4832;p4"/>
            <p:cNvSpPr/>
            <p:nvPr/>
          </p:nvSpPr>
          <p:spPr>
            <a:xfrm>
              <a:off x="18029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3" name="Google Shape;4833;p4"/>
            <p:cNvSpPr/>
            <p:nvPr/>
          </p:nvSpPr>
          <p:spPr>
            <a:xfrm>
              <a:off x="19044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60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4" name="Google Shape;4834;p4"/>
            <p:cNvSpPr/>
            <p:nvPr/>
          </p:nvSpPr>
          <p:spPr>
            <a:xfrm>
              <a:off x="20062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5" name="Google Shape;4835;p4"/>
            <p:cNvSpPr/>
            <p:nvPr/>
          </p:nvSpPr>
          <p:spPr>
            <a:xfrm>
              <a:off x="21077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6" name="Google Shape;4836;p4"/>
            <p:cNvSpPr/>
            <p:nvPr/>
          </p:nvSpPr>
          <p:spPr>
            <a:xfrm>
              <a:off x="22092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7" name="Google Shape;4837;p4"/>
            <p:cNvSpPr/>
            <p:nvPr/>
          </p:nvSpPr>
          <p:spPr>
            <a:xfrm>
              <a:off x="23110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1"/>
                    <a:pt x="464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8" name="Google Shape;4838;p4"/>
            <p:cNvSpPr/>
            <p:nvPr/>
          </p:nvSpPr>
          <p:spPr>
            <a:xfrm>
              <a:off x="24125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9" name="Google Shape;4839;p4"/>
            <p:cNvSpPr/>
            <p:nvPr/>
          </p:nvSpPr>
          <p:spPr>
            <a:xfrm>
              <a:off x="25140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0" name="Google Shape;4840;p4"/>
            <p:cNvSpPr/>
            <p:nvPr/>
          </p:nvSpPr>
          <p:spPr>
            <a:xfrm>
              <a:off x="26155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1" name="Google Shape;4841;p4"/>
            <p:cNvSpPr/>
            <p:nvPr/>
          </p:nvSpPr>
          <p:spPr>
            <a:xfrm>
              <a:off x="2717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2" name="Google Shape;4842;p4"/>
            <p:cNvSpPr/>
            <p:nvPr/>
          </p:nvSpPr>
          <p:spPr>
            <a:xfrm>
              <a:off x="28188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3" name="Google Shape;4843;p4"/>
            <p:cNvSpPr/>
            <p:nvPr/>
          </p:nvSpPr>
          <p:spPr>
            <a:xfrm>
              <a:off x="2920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1"/>
                    <a:pt x="476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4" name="Google Shape;4844;p4"/>
            <p:cNvSpPr/>
            <p:nvPr/>
          </p:nvSpPr>
          <p:spPr>
            <a:xfrm>
              <a:off x="30218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5" name="Google Shape;4845;p4"/>
            <p:cNvSpPr/>
            <p:nvPr/>
          </p:nvSpPr>
          <p:spPr>
            <a:xfrm>
              <a:off x="31236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6" name="Google Shape;4846;p4"/>
            <p:cNvSpPr/>
            <p:nvPr/>
          </p:nvSpPr>
          <p:spPr>
            <a:xfrm>
              <a:off x="32251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7" name="Google Shape;4847;p4"/>
            <p:cNvSpPr/>
            <p:nvPr/>
          </p:nvSpPr>
          <p:spPr>
            <a:xfrm>
              <a:off x="33266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8" name="Google Shape;4848;p4"/>
            <p:cNvSpPr/>
            <p:nvPr/>
          </p:nvSpPr>
          <p:spPr>
            <a:xfrm>
              <a:off x="34284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9" name="Google Shape;4849;p4"/>
            <p:cNvSpPr/>
            <p:nvPr/>
          </p:nvSpPr>
          <p:spPr>
            <a:xfrm>
              <a:off x="35299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0" name="Google Shape;4850;p4"/>
            <p:cNvSpPr/>
            <p:nvPr/>
          </p:nvSpPr>
          <p:spPr>
            <a:xfrm>
              <a:off x="36314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1" name="Google Shape;4851;p4"/>
            <p:cNvSpPr/>
            <p:nvPr/>
          </p:nvSpPr>
          <p:spPr>
            <a:xfrm>
              <a:off x="37329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2" name="Google Shape;4852;p4"/>
            <p:cNvSpPr/>
            <p:nvPr/>
          </p:nvSpPr>
          <p:spPr>
            <a:xfrm>
              <a:off x="38347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19" y="2096"/>
                    <a:pt x="2096" y="1631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3" name="Google Shape;4853;p4"/>
            <p:cNvSpPr/>
            <p:nvPr/>
          </p:nvSpPr>
          <p:spPr>
            <a:xfrm>
              <a:off x="39362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4" name="Google Shape;4854;p4"/>
            <p:cNvSpPr/>
            <p:nvPr/>
          </p:nvSpPr>
          <p:spPr>
            <a:xfrm>
              <a:off x="40377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5" name="Google Shape;4855;p4"/>
            <p:cNvSpPr/>
            <p:nvPr/>
          </p:nvSpPr>
          <p:spPr>
            <a:xfrm>
              <a:off x="41392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108" y="1631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6" name="Google Shape;4856;p4"/>
            <p:cNvSpPr/>
            <p:nvPr/>
          </p:nvSpPr>
          <p:spPr>
            <a:xfrm>
              <a:off x="42407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7" name="Google Shape;4857;p4"/>
            <p:cNvSpPr/>
            <p:nvPr/>
          </p:nvSpPr>
          <p:spPr>
            <a:xfrm>
              <a:off x="43425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8" name="Google Shape;4858;p4"/>
            <p:cNvSpPr/>
            <p:nvPr/>
          </p:nvSpPr>
          <p:spPr>
            <a:xfrm>
              <a:off x="44440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9" name="Google Shape;4859;p4"/>
            <p:cNvSpPr/>
            <p:nvPr/>
          </p:nvSpPr>
          <p:spPr>
            <a:xfrm>
              <a:off x="45455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0" name="Google Shape;4860;p4"/>
            <p:cNvSpPr/>
            <p:nvPr/>
          </p:nvSpPr>
          <p:spPr>
            <a:xfrm>
              <a:off x="4647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1" name="Google Shape;4861;p4"/>
            <p:cNvSpPr/>
            <p:nvPr/>
          </p:nvSpPr>
          <p:spPr>
            <a:xfrm>
              <a:off x="47488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1" y="2096"/>
                    <a:pt x="2096" y="1631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2" name="Google Shape;4862;p4"/>
            <p:cNvSpPr/>
            <p:nvPr/>
          </p:nvSpPr>
          <p:spPr>
            <a:xfrm>
              <a:off x="4850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3" name="Google Shape;4863;p4"/>
            <p:cNvSpPr/>
            <p:nvPr/>
          </p:nvSpPr>
          <p:spPr>
            <a:xfrm>
              <a:off x="49518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4" name="Google Shape;4864;p4"/>
            <p:cNvSpPr/>
            <p:nvPr/>
          </p:nvSpPr>
          <p:spPr>
            <a:xfrm>
              <a:off x="50536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5" name="Google Shape;4865;p4"/>
            <p:cNvSpPr/>
            <p:nvPr/>
          </p:nvSpPr>
          <p:spPr>
            <a:xfrm>
              <a:off x="51551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6" name="Google Shape;4866;p4"/>
            <p:cNvSpPr/>
            <p:nvPr/>
          </p:nvSpPr>
          <p:spPr>
            <a:xfrm>
              <a:off x="52566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7" name="Google Shape;4867;p4"/>
            <p:cNvSpPr/>
            <p:nvPr/>
          </p:nvSpPr>
          <p:spPr>
            <a:xfrm>
              <a:off x="53584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8" name="Google Shape;4868;p4"/>
            <p:cNvSpPr/>
            <p:nvPr/>
          </p:nvSpPr>
          <p:spPr>
            <a:xfrm>
              <a:off x="54599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9" name="Google Shape;4869;p4"/>
            <p:cNvSpPr/>
            <p:nvPr/>
          </p:nvSpPr>
          <p:spPr>
            <a:xfrm>
              <a:off x="55614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0" name="Google Shape;4870;p4"/>
            <p:cNvSpPr/>
            <p:nvPr/>
          </p:nvSpPr>
          <p:spPr>
            <a:xfrm>
              <a:off x="56629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1" name="Google Shape;4871;p4"/>
            <p:cNvSpPr/>
            <p:nvPr/>
          </p:nvSpPr>
          <p:spPr>
            <a:xfrm>
              <a:off x="57644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2" name="Google Shape;4872;p4"/>
            <p:cNvSpPr/>
            <p:nvPr/>
          </p:nvSpPr>
          <p:spPr>
            <a:xfrm>
              <a:off x="58662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3" name="Google Shape;4873;p4"/>
            <p:cNvSpPr/>
            <p:nvPr/>
          </p:nvSpPr>
          <p:spPr>
            <a:xfrm>
              <a:off x="59677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4" name="Google Shape;4874;p4"/>
            <p:cNvSpPr/>
            <p:nvPr/>
          </p:nvSpPr>
          <p:spPr>
            <a:xfrm>
              <a:off x="60692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5" name="Google Shape;4875;p4"/>
            <p:cNvSpPr/>
            <p:nvPr/>
          </p:nvSpPr>
          <p:spPr>
            <a:xfrm>
              <a:off x="61710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6" name="Google Shape;4876;p4"/>
            <p:cNvSpPr/>
            <p:nvPr/>
          </p:nvSpPr>
          <p:spPr>
            <a:xfrm>
              <a:off x="62725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7" name="Google Shape;4877;p4"/>
            <p:cNvSpPr/>
            <p:nvPr/>
          </p:nvSpPr>
          <p:spPr>
            <a:xfrm>
              <a:off x="63740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8" name="Google Shape;4878;p4"/>
            <p:cNvSpPr/>
            <p:nvPr/>
          </p:nvSpPr>
          <p:spPr>
            <a:xfrm>
              <a:off x="64755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9" name="Google Shape;4879;p4"/>
            <p:cNvSpPr/>
            <p:nvPr/>
          </p:nvSpPr>
          <p:spPr>
            <a:xfrm>
              <a:off x="6577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0" name="Google Shape;4880;p4"/>
            <p:cNvSpPr/>
            <p:nvPr/>
          </p:nvSpPr>
          <p:spPr>
            <a:xfrm>
              <a:off x="66788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1" name="Google Shape;4881;p4"/>
            <p:cNvSpPr/>
            <p:nvPr/>
          </p:nvSpPr>
          <p:spPr>
            <a:xfrm>
              <a:off x="67803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2" name="Google Shape;4882;p4"/>
            <p:cNvSpPr/>
            <p:nvPr/>
          </p:nvSpPr>
          <p:spPr>
            <a:xfrm>
              <a:off x="6881800" y="3372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1"/>
                    <a:pt x="477" y="2096"/>
                    <a:pt x="1060" y="2096"/>
                  </a:cubicBezTo>
                  <a:cubicBezTo>
                    <a:pt x="1632" y="2096"/>
                    <a:pt x="2108" y="1631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3" name="Google Shape;4883;p4"/>
            <p:cNvSpPr/>
            <p:nvPr/>
          </p:nvSpPr>
          <p:spPr>
            <a:xfrm>
              <a:off x="69836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4" name="Google Shape;4884;p4"/>
            <p:cNvSpPr/>
            <p:nvPr/>
          </p:nvSpPr>
          <p:spPr>
            <a:xfrm>
              <a:off x="70851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5" name="Google Shape;4885;p4"/>
            <p:cNvSpPr/>
            <p:nvPr/>
          </p:nvSpPr>
          <p:spPr>
            <a:xfrm>
              <a:off x="71866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1"/>
                    <a:pt x="477" y="2096"/>
                    <a:pt x="1048" y="2096"/>
                  </a:cubicBezTo>
                  <a:cubicBezTo>
                    <a:pt x="1632" y="2096"/>
                    <a:pt x="2096" y="1631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6" name="Google Shape;4886;p4"/>
            <p:cNvSpPr/>
            <p:nvPr/>
          </p:nvSpPr>
          <p:spPr>
            <a:xfrm>
              <a:off x="7288400" y="3372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1"/>
                    <a:pt x="465" y="2096"/>
                    <a:pt x="1048" y="2096"/>
                  </a:cubicBezTo>
                  <a:cubicBezTo>
                    <a:pt x="1620" y="2096"/>
                    <a:pt x="2096" y="1631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7" name="Google Shape;4887;p4"/>
            <p:cNvSpPr/>
            <p:nvPr/>
          </p:nvSpPr>
          <p:spPr>
            <a:xfrm>
              <a:off x="2792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8"/>
                  </a:cubicBezTo>
                  <a:cubicBezTo>
                    <a:pt x="2107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8" name="Google Shape;4888;p4"/>
            <p:cNvSpPr/>
            <p:nvPr/>
          </p:nvSpPr>
          <p:spPr>
            <a:xfrm>
              <a:off x="3807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9" name="Google Shape;4889;p4"/>
            <p:cNvSpPr/>
            <p:nvPr/>
          </p:nvSpPr>
          <p:spPr>
            <a:xfrm>
              <a:off x="4825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0" name="Google Shape;4890;p4"/>
            <p:cNvSpPr/>
            <p:nvPr/>
          </p:nvSpPr>
          <p:spPr>
            <a:xfrm>
              <a:off x="5840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1" name="Google Shape;4891;p4"/>
            <p:cNvSpPr/>
            <p:nvPr/>
          </p:nvSpPr>
          <p:spPr>
            <a:xfrm>
              <a:off x="6855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2" name="Google Shape;4892;p4"/>
            <p:cNvSpPr/>
            <p:nvPr/>
          </p:nvSpPr>
          <p:spPr>
            <a:xfrm>
              <a:off x="787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3" name="Google Shape;4893;p4"/>
            <p:cNvSpPr/>
            <p:nvPr/>
          </p:nvSpPr>
          <p:spPr>
            <a:xfrm>
              <a:off x="8888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4" name="Google Shape;4894;p4"/>
            <p:cNvSpPr/>
            <p:nvPr/>
          </p:nvSpPr>
          <p:spPr>
            <a:xfrm>
              <a:off x="990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5" name="Google Shape;4895;p4"/>
            <p:cNvSpPr/>
            <p:nvPr/>
          </p:nvSpPr>
          <p:spPr>
            <a:xfrm>
              <a:off x="10918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6" name="Google Shape;4896;p4"/>
            <p:cNvSpPr/>
            <p:nvPr/>
          </p:nvSpPr>
          <p:spPr>
            <a:xfrm>
              <a:off x="11936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7" name="Google Shape;4897;p4"/>
            <p:cNvSpPr/>
            <p:nvPr/>
          </p:nvSpPr>
          <p:spPr>
            <a:xfrm>
              <a:off x="12951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8" name="Google Shape;4898;p4"/>
            <p:cNvSpPr/>
            <p:nvPr/>
          </p:nvSpPr>
          <p:spPr>
            <a:xfrm>
              <a:off x="13966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9" name="Google Shape;4899;p4"/>
            <p:cNvSpPr/>
            <p:nvPr/>
          </p:nvSpPr>
          <p:spPr>
            <a:xfrm>
              <a:off x="14984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0" name="Google Shape;4900;p4"/>
            <p:cNvSpPr/>
            <p:nvPr/>
          </p:nvSpPr>
          <p:spPr>
            <a:xfrm>
              <a:off x="15999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1" name="Google Shape;4901;p4"/>
            <p:cNvSpPr/>
            <p:nvPr/>
          </p:nvSpPr>
          <p:spPr>
            <a:xfrm>
              <a:off x="17014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2" name="Google Shape;4902;p4"/>
            <p:cNvSpPr/>
            <p:nvPr/>
          </p:nvSpPr>
          <p:spPr>
            <a:xfrm>
              <a:off x="18029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3" name="Google Shape;4903;p4"/>
            <p:cNvSpPr/>
            <p:nvPr/>
          </p:nvSpPr>
          <p:spPr>
            <a:xfrm>
              <a:off x="19044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4" name="Google Shape;4904;p4"/>
            <p:cNvSpPr/>
            <p:nvPr/>
          </p:nvSpPr>
          <p:spPr>
            <a:xfrm>
              <a:off x="20062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5" name="Google Shape;4905;p4"/>
            <p:cNvSpPr/>
            <p:nvPr/>
          </p:nvSpPr>
          <p:spPr>
            <a:xfrm>
              <a:off x="21077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6" name="Google Shape;4906;p4"/>
            <p:cNvSpPr/>
            <p:nvPr/>
          </p:nvSpPr>
          <p:spPr>
            <a:xfrm>
              <a:off x="22092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7" name="Google Shape;4907;p4"/>
            <p:cNvSpPr/>
            <p:nvPr/>
          </p:nvSpPr>
          <p:spPr>
            <a:xfrm>
              <a:off x="23110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8" name="Google Shape;4908;p4"/>
            <p:cNvSpPr/>
            <p:nvPr/>
          </p:nvSpPr>
          <p:spPr>
            <a:xfrm>
              <a:off x="24125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9" name="Google Shape;4909;p4"/>
            <p:cNvSpPr/>
            <p:nvPr/>
          </p:nvSpPr>
          <p:spPr>
            <a:xfrm>
              <a:off x="25140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0" name="Google Shape;4910;p4"/>
            <p:cNvSpPr/>
            <p:nvPr/>
          </p:nvSpPr>
          <p:spPr>
            <a:xfrm>
              <a:off x="26155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1" name="Google Shape;4911;p4"/>
            <p:cNvSpPr/>
            <p:nvPr/>
          </p:nvSpPr>
          <p:spPr>
            <a:xfrm>
              <a:off x="2717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2" name="Google Shape;4912;p4"/>
            <p:cNvSpPr/>
            <p:nvPr/>
          </p:nvSpPr>
          <p:spPr>
            <a:xfrm>
              <a:off x="28188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3" name="Google Shape;4913;p4"/>
            <p:cNvSpPr/>
            <p:nvPr/>
          </p:nvSpPr>
          <p:spPr>
            <a:xfrm>
              <a:off x="2920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4" name="Google Shape;4914;p4"/>
            <p:cNvSpPr/>
            <p:nvPr/>
          </p:nvSpPr>
          <p:spPr>
            <a:xfrm>
              <a:off x="30218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5" name="Google Shape;4915;p4"/>
            <p:cNvSpPr/>
            <p:nvPr/>
          </p:nvSpPr>
          <p:spPr>
            <a:xfrm>
              <a:off x="31236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6" name="Google Shape;4916;p4"/>
            <p:cNvSpPr/>
            <p:nvPr/>
          </p:nvSpPr>
          <p:spPr>
            <a:xfrm>
              <a:off x="32251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7" name="Google Shape;4917;p4"/>
            <p:cNvSpPr/>
            <p:nvPr/>
          </p:nvSpPr>
          <p:spPr>
            <a:xfrm>
              <a:off x="33266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8" name="Google Shape;4918;p4"/>
            <p:cNvSpPr/>
            <p:nvPr/>
          </p:nvSpPr>
          <p:spPr>
            <a:xfrm>
              <a:off x="34284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9" name="Google Shape;4919;p4"/>
            <p:cNvSpPr/>
            <p:nvPr/>
          </p:nvSpPr>
          <p:spPr>
            <a:xfrm>
              <a:off x="35299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0" name="Google Shape;4920;p4"/>
            <p:cNvSpPr/>
            <p:nvPr/>
          </p:nvSpPr>
          <p:spPr>
            <a:xfrm>
              <a:off x="36314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1" name="Google Shape;4921;p4"/>
            <p:cNvSpPr/>
            <p:nvPr/>
          </p:nvSpPr>
          <p:spPr>
            <a:xfrm>
              <a:off x="37329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2" name="Google Shape;4922;p4"/>
            <p:cNvSpPr/>
            <p:nvPr/>
          </p:nvSpPr>
          <p:spPr>
            <a:xfrm>
              <a:off x="38347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3" name="Google Shape;4923;p4"/>
            <p:cNvSpPr/>
            <p:nvPr/>
          </p:nvSpPr>
          <p:spPr>
            <a:xfrm>
              <a:off x="39362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4" name="Google Shape;4924;p4"/>
            <p:cNvSpPr/>
            <p:nvPr/>
          </p:nvSpPr>
          <p:spPr>
            <a:xfrm>
              <a:off x="40377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5" name="Google Shape;4925;p4"/>
            <p:cNvSpPr/>
            <p:nvPr/>
          </p:nvSpPr>
          <p:spPr>
            <a:xfrm>
              <a:off x="41392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6" name="Google Shape;4926;p4"/>
            <p:cNvSpPr/>
            <p:nvPr/>
          </p:nvSpPr>
          <p:spPr>
            <a:xfrm>
              <a:off x="42407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7" name="Google Shape;4927;p4"/>
            <p:cNvSpPr/>
            <p:nvPr/>
          </p:nvSpPr>
          <p:spPr>
            <a:xfrm>
              <a:off x="43425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8" name="Google Shape;4928;p4"/>
            <p:cNvSpPr/>
            <p:nvPr/>
          </p:nvSpPr>
          <p:spPr>
            <a:xfrm>
              <a:off x="44440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9" name="Google Shape;4929;p4"/>
            <p:cNvSpPr/>
            <p:nvPr/>
          </p:nvSpPr>
          <p:spPr>
            <a:xfrm>
              <a:off x="45455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0" name="Google Shape;4930;p4"/>
            <p:cNvSpPr/>
            <p:nvPr/>
          </p:nvSpPr>
          <p:spPr>
            <a:xfrm>
              <a:off x="4647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1" name="Google Shape;4931;p4"/>
            <p:cNvSpPr/>
            <p:nvPr/>
          </p:nvSpPr>
          <p:spPr>
            <a:xfrm>
              <a:off x="47488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2" name="Google Shape;4932;p4"/>
            <p:cNvSpPr/>
            <p:nvPr/>
          </p:nvSpPr>
          <p:spPr>
            <a:xfrm>
              <a:off x="4850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3" name="Google Shape;4933;p4"/>
            <p:cNvSpPr/>
            <p:nvPr/>
          </p:nvSpPr>
          <p:spPr>
            <a:xfrm>
              <a:off x="49518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4" name="Google Shape;4934;p4"/>
            <p:cNvSpPr/>
            <p:nvPr/>
          </p:nvSpPr>
          <p:spPr>
            <a:xfrm>
              <a:off x="50536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5" name="Google Shape;4935;p4"/>
            <p:cNvSpPr/>
            <p:nvPr/>
          </p:nvSpPr>
          <p:spPr>
            <a:xfrm>
              <a:off x="51551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6" name="Google Shape;4936;p4"/>
            <p:cNvSpPr/>
            <p:nvPr/>
          </p:nvSpPr>
          <p:spPr>
            <a:xfrm>
              <a:off x="52566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7" name="Google Shape;4937;p4"/>
            <p:cNvSpPr/>
            <p:nvPr/>
          </p:nvSpPr>
          <p:spPr>
            <a:xfrm>
              <a:off x="53584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8" name="Google Shape;4938;p4"/>
            <p:cNvSpPr/>
            <p:nvPr/>
          </p:nvSpPr>
          <p:spPr>
            <a:xfrm>
              <a:off x="54599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9" name="Google Shape;4939;p4"/>
            <p:cNvSpPr/>
            <p:nvPr/>
          </p:nvSpPr>
          <p:spPr>
            <a:xfrm>
              <a:off x="55614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0" name="Google Shape;4940;p4"/>
            <p:cNvSpPr/>
            <p:nvPr/>
          </p:nvSpPr>
          <p:spPr>
            <a:xfrm>
              <a:off x="56629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1" name="Google Shape;4941;p4"/>
            <p:cNvSpPr/>
            <p:nvPr/>
          </p:nvSpPr>
          <p:spPr>
            <a:xfrm>
              <a:off x="57644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2" name="Google Shape;4942;p4"/>
            <p:cNvSpPr/>
            <p:nvPr/>
          </p:nvSpPr>
          <p:spPr>
            <a:xfrm>
              <a:off x="58662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3" name="Google Shape;4943;p4"/>
            <p:cNvSpPr/>
            <p:nvPr/>
          </p:nvSpPr>
          <p:spPr>
            <a:xfrm>
              <a:off x="59677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4" name="Google Shape;4944;p4"/>
            <p:cNvSpPr/>
            <p:nvPr/>
          </p:nvSpPr>
          <p:spPr>
            <a:xfrm>
              <a:off x="60692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5" name="Google Shape;4945;p4"/>
            <p:cNvSpPr/>
            <p:nvPr/>
          </p:nvSpPr>
          <p:spPr>
            <a:xfrm>
              <a:off x="61710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6" name="Google Shape;4946;p4"/>
            <p:cNvSpPr/>
            <p:nvPr/>
          </p:nvSpPr>
          <p:spPr>
            <a:xfrm>
              <a:off x="62725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7" name="Google Shape;4947;p4"/>
            <p:cNvSpPr/>
            <p:nvPr/>
          </p:nvSpPr>
          <p:spPr>
            <a:xfrm>
              <a:off x="63740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8" name="Google Shape;4948;p4"/>
            <p:cNvSpPr/>
            <p:nvPr/>
          </p:nvSpPr>
          <p:spPr>
            <a:xfrm>
              <a:off x="64755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9" name="Google Shape;4949;p4"/>
            <p:cNvSpPr/>
            <p:nvPr/>
          </p:nvSpPr>
          <p:spPr>
            <a:xfrm>
              <a:off x="6577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0" name="Google Shape;4950;p4"/>
            <p:cNvSpPr/>
            <p:nvPr/>
          </p:nvSpPr>
          <p:spPr>
            <a:xfrm>
              <a:off x="66788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1" name="Google Shape;4951;p4"/>
            <p:cNvSpPr/>
            <p:nvPr/>
          </p:nvSpPr>
          <p:spPr>
            <a:xfrm>
              <a:off x="67803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2" name="Google Shape;4952;p4"/>
            <p:cNvSpPr/>
            <p:nvPr/>
          </p:nvSpPr>
          <p:spPr>
            <a:xfrm>
              <a:off x="6881800" y="352765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3" name="Google Shape;4953;p4"/>
            <p:cNvSpPr/>
            <p:nvPr/>
          </p:nvSpPr>
          <p:spPr>
            <a:xfrm>
              <a:off x="69836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4" name="Google Shape;4954;p4"/>
            <p:cNvSpPr/>
            <p:nvPr/>
          </p:nvSpPr>
          <p:spPr>
            <a:xfrm>
              <a:off x="70851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5" name="Google Shape;4955;p4"/>
            <p:cNvSpPr/>
            <p:nvPr/>
          </p:nvSpPr>
          <p:spPr>
            <a:xfrm>
              <a:off x="71866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6" name="Google Shape;4956;p4"/>
            <p:cNvSpPr/>
            <p:nvPr/>
          </p:nvSpPr>
          <p:spPr>
            <a:xfrm>
              <a:off x="7288400" y="352765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7" name="Google Shape;4957;p4"/>
            <p:cNvSpPr/>
            <p:nvPr/>
          </p:nvSpPr>
          <p:spPr>
            <a:xfrm>
              <a:off x="2792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8"/>
                  </a:cubicBezTo>
                  <a:cubicBezTo>
                    <a:pt x="2107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8" name="Google Shape;4958;p4"/>
            <p:cNvSpPr/>
            <p:nvPr/>
          </p:nvSpPr>
          <p:spPr>
            <a:xfrm>
              <a:off x="3807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9" name="Google Shape;4959;p4"/>
            <p:cNvSpPr/>
            <p:nvPr/>
          </p:nvSpPr>
          <p:spPr>
            <a:xfrm>
              <a:off x="4825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0" name="Google Shape;4960;p4"/>
            <p:cNvSpPr/>
            <p:nvPr/>
          </p:nvSpPr>
          <p:spPr>
            <a:xfrm>
              <a:off x="5840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1" name="Google Shape;4961;p4"/>
            <p:cNvSpPr/>
            <p:nvPr/>
          </p:nvSpPr>
          <p:spPr>
            <a:xfrm>
              <a:off x="6855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2" name="Google Shape;4962;p4"/>
            <p:cNvSpPr/>
            <p:nvPr/>
          </p:nvSpPr>
          <p:spPr>
            <a:xfrm>
              <a:off x="787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3" name="Google Shape;4963;p4"/>
            <p:cNvSpPr/>
            <p:nvPr/>
          </p:nvSpPr>
          <p:spPr>
            <a:xfrm>
              <a:off x="8888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4" name="Google Shape;4964;p4"/>
            <p:cNvSpPr/>
            <p:nvPr/>
          </p:nvSpPr>
          <p:spPr>
            <a:xfrm>
              <a:off x="990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5" name="Google Shape;4965;p4"/>
            <p:cNvSpPr/>
            <p:nvPr/>
          </p:nvSpPr>
          <p:spPr>
            <a:xfrm>
              <a:off x="10918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6" name="Google Shape;4966;p4"/>
            <p:cNvSpPr/>
            <p:nvPr/>
          </p:nvSpPr>
          <p:spPr>
            <a:xfrm>
              <a:off x="11936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7" name="Google Shape;4967;p4"/>
            <p:cNvSpPr/>
            <p:nvPr/>
          </p:nvSpPr>
          <p:spPr>
            <a:xfrm>
              <a:off x="12951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8" name="Google Shape;4968;p4"/>
            <p:cNvSpPr/>
            <p:nvPr/>
          </p:nvSpPr>
          <p:spPr>
            <a:xfrm>
              <a:off x="13966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9" name="Google Shape;4969;p4"/>
            <p:cNvSpPr/>
            <p:nvPr/>
          </p:nvSpPr>
          <p:spPr>
            <a:xfrm>
              <a:off x="14984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0" name="Google Shape;4970;p4"/>
            <p:cNvSpPr/>
            <p:nvPr/>
          </p:nvSpPr>
          <p:spPr>
            <a:xfrm>
              <a:off x="15999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1" name="Google Shape;4971;p4"/>
            <p:cNvSpPr/>
            <p:nvPr/>
          </p:nvSpPr>
          <p:spPr>
            <a:xfrm>
              <a:off x="17014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2" name="Google Shape;4972;p4"/>
            <p:cNvSpPr/>
            <p:nvPr/>
          </p:nvSpPr>
          <p:spPr>
            <a:xfrm>
              <a:off x="18029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3" name="Google Shape;4973;p4"/>
            <p:cNvSpPr/>
            <p:nvPr/>
          </p:nvSpPr>
          <p:spPr>
            <a:xfrm>
              <a:off x="19044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4" name="Google Shape;4974;p4"/>
            <p:cNvSpPr/>
            <p:nvPr/>
          </p:nvSpPr>
          <p:spPr>
            <a:xfrm>
              <a:off x="20062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5" name="Google Shape;4975;p4"/>
            <p:cNvSpPr/>
            <p:nvPr/>
          </p:nvSpPr>
          <p:spPr>
            <a:xfrm>
              <a:off x="21077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6" name="Google Shape;4976;p4"/>
            <p:cNvSpPr/>
            <p:nvPr/>
          </p:nvSpPr>
          <p:spPr>
            <a:xfrm>
              <a:off x="22092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7" name="Google Shape;4977;p4"/>
            <p:cNvSpPr/>
            <p:nvPr/>
          </p:nvSpPr>
          <p:spPr>
            <a:xfrm>
              <a:off x="23110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8" name="Google Shape;4978;p4"/>
            <p:cNvSpPr/>
            <p:nvPr/>
          </p:nvSpPr>
          <p:spPr>
            <a:xfrm>
              <a:off x="24125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9" name="Google Shape;4979;p4"/>
            <p:cNvSpPr/>
            <p:nvPr/>
          </p:nvSpPr>
          <p:spPr>
            <a:xfrm>
              <a:off x="25140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0" name="Google Shape;4980;p4"/>
            <p:cNvSpPr/>
            <p:nvPr/>
          </p:nvSpPr>
          <p:spPr>
            <a:xfrm>
              <a:off x="26155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1" name="Google Shape;4981;p4"/>
            <p:cNvSpPr/>
            <p:nvPr/>
          </p:nvSpPr>
          <p:spPr>
            <a:xfrm>
              <a:off x="2717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2" name="Google Shape;4982;p4"/>
            <p:cNvSpPr/>
            <p:nvPr/>
          </p:nvSpPr>
          <p:spPr>
            <a:xfrm>
              <a:off x="28188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3" name="Google Shape;4983;p4"/>
            <p:cNvSpPr/>
            <p:nvPr/>
          </p:nvSpPr>
          <p:spPr>
            <a:xfrm>
              <a:off x="2920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4" name="Google Shape;4984;p4"/>
            <p:cNvSpPr/>
            <p:nvPr/>
          </p:nvSpPr>
          <p:spPr>
            <a:xfrm>
              <a:off x="30218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5" name="Google Shape;4985;p4"/>
            <p:cNvSpPr/>
            <p:nvPr/>
          </p:nvSpPr>
          <p:spPr>
            <a:xfrm>
              <a:off x="31236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6" name="Google Shape;4986;p4"/>
            <p:cNvSpPr/>
            <p:nvPr/>
          </p:nvSpPr>
          <p:spPr>
            <a:xfrm>
              <a:off x="32251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7" name="Google Shape;4987;p4"/>
            <p:cNvSpPr/>
            <p:nvPr/>
          </p:nvSpPr>
          <p:spPr>
            <a:xfrm>
              <a:off x="33266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8" name="Google Shape;4988;p4"/>
            <p:cNvSpPr/>
            <p:nvPr/>
          </p:nvSpPr>
          <p:spPr>
            <a:xfrm>
              <a:off x="34284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9" name="Google Shape;4989;p4"/>
            <p:cNvSpPr/>
            <p:nvPr/>
          </p:nvSpPr>
          <p:spPr>
            <a:xfrm>
              <a:off x="35299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0" name="Google Shape;4990;p4"/>
            <p:cNvSpPr/>
            <p:nvPr/>
          </p:nvSpPr>
          <p:spPr>
            <a:xfrm>
              <a:off x="36314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1" name="Google Shape;4991;p4"/>
            <p:cNvSpPr/>
            <p:nvPr/>
          </p:nvSpPr>
          <p:spPr>
            <a:xfrm>
              <a:off x="37329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2" name="Google Shape;4992;p4"/>
            <p:cNvSpPr/>
            <p:nvPr/>
          </p:nvSpPr>
          <p:spPr>
            <a:xfrm>
              <a:off x="38347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3" name="Google Shape;4993;p4"/>
            <p:cNvSpPr/>
            <p:nvPr/>
          </p:nvSpPr>
          <p:spPr>
            <a:xfrm>
              <a:off x="39362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4" name="Google Shape;4994;p4"/>
            <p:cNvSpPr/>
            <p:nvPr/>
          </p:nvSpPr>
          <p:spPr>
            <a:xfrm>
              <a:off x="40377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5" name="Google Shape;4995;p4"/>
            <p:cNvSpPr/>
            <p:nvPr/>
          </p:nvSpPr>
          <p:spPr>
            <a:xfrm>
              <a:off x="41392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6" name="Google Shape;4996;p4"/>
            <p:cNvSpPr/>
            <p:nvPr/>
          </p:nvSpPr>
          <p:spPr>
            <a:xfrm>
              <a:off x="42407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7" name="Google Shape;4997;p4"/>
            <p:cNvSpPr/>
            <p:nvPr/>
          </p:nvSpPr>
          <p:spPr>
            <a:xfrm>
              <a:off x="43425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8" name="Google Shape;4998;p4"/>
            <p:cNvSpPr/>
            <p:nvPr/>
          </p:nvSpPr>
          <p:spPr>
            <a:xfrm>
              <a:off x="44440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9" name="Google Shape;4999;p4"/>
            <p:cNvSpPr/>
            <p:nvPr/>
          </p:nvSpPr>
          <p:spPr>
            <a:xfrm>
              <a:off x="45455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0" name="Google Shape;5000;p4"/>
            <p:cNvSpPr/>
            <p:nvPr/>
          </p:nvSpPr>
          <p:spPr>
            <a:xfrm>
              <a:off x="4647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1" name="Google Shape;5001;p4"/>
            <p:cNvSpPr/>
            <p:nvPr/>
          </p:nvSpPr>
          <p:spPr>
            <a:xfrm>
              <a:off x="47488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2" name="Google Shape;5002;p4"/>
            <p:cNvSpPr/>
            <p:nvPr/>
          </p:nvSpPr>
          <p:spPr>
            <a:xfrm>
              <a:off x="4850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3" name="Google Shape;5003;p4"/>
            <p:cNvSpPr/>
            <p:nvPr/>
          </p:nvSpPr>
          <p:spPr>
            <a:xfrm>
              <a:off x="49518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4" name="Google Shape;5004;p4"/>
            <p:cNvSpPr/>
            <p:nvPr/>
          </p:nvSpPr>
          <p:spPr>
            <a:xfrm>
              <a:off x="50536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5" name="Google Shape;5005;p4"/>
            <p:cNvSpPr/>
            <p:nvPr/>
          </p:nvSpPr>
          <p:spPr>
            <a:xfrm>
              <a:off x="51551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6" name="Google Shape;5006;p4"/>
            <p:cNvSpPr/>
            <p:nvPr/>
          </p:nvSpPr>
          <p:spPr>
            <a:xfrm>
              <a:off x="52566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7" name="Google Shape;5007;p4"/>
            <p:cNvSpPr/>
            <p:nvPr/>
          </p:nvSpPr>
          <p:spPr>
            <a:xfrm>
              <a:off x="53584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8" name="Google Shape;5008;p4"/>
            <p:cNvSpPr/>
            <p:nvPr/>
          </p:nvSpPr>
          <p:spPr>
            <a:xfrm>
              <a:off x="54599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9" name="Google Shape;5009;p4"/>
            <p:cNvSpPr/>
            <p:nvPr/>
          </p:nvSpPr>
          <p:spPr>
            <a:xfrm>
              <a:off x="55614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0" name="Google Shape;5010;p4"/>
            <p:cNvSpPr/>
            <p:nvPr/>
          </p:nvSpPr>
          <p:spPr>
            <a:xfrm>
              <a:off x="56629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1" name="Google Shape;5011;p4"/>
            <p:cNvSpPr/>
            <p:nvPr/>
          </p:nvSpPr>
          <p:spPr>
            <a:xfrm>
              <a:off x="57644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2" name="Google Shape;5012;p4"/>
            <p:cNvSpPr/>
            <p:nvPr/>
          </p:nvSpPr>
          <p:spPr>
            <a:xfrm>
              <a:off x="58662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3" name="Google Shape;5013;p4"/>
            <p:cNvSpPr/>
            <p:nvPr/>
          </p:nvSpPr>
          <p:spPr>
            <a:xfrm>
              <a:off x="59677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4" name="Google Shape;5014;p4"/>
            <p:cNvSpPr/>
            <p:nvPr/>
          </p:nvSpPr>
          <p:spPr>
            <a:xfrm>
              <a:off x="60692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5" name="Google Shape;5015;p4"/>
            <p:cNvSpPr/>
            <p:nvPr/>
          </p:nvSpPr>
          <p:spPr>
            <a:xfrm>
              <a:off x="61710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6" name="Google Shape;5016;p4"/>
            <p:cNvSpPr/>
            <p:nvPr/>
          </p:nvSpPr>
          <p:spPr>
            <a:xfrm>
              <a:off x="62725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7" name="Google Shape;5017;p4"/>
            <p:cNvSpPr/>
            <p:nvPr/>
          </p:nvSpPr>
          <p:spPr>
            <a:xfrm>
              <a:off x="63740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8" name="Google Shape;5018;p4"/>
            <p:cNvSpPr/>
            <p:nvPr/>
          </p:nvSpPr>
          <p:spPr>
            <a:xfrm>
              <a:off x="64755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9" name="Google Shape;5019;p4"/>
            <p:cNvSpPr/>
            <p:nvPr/>
          </p:nvSpPr>
          <p:spPr>
            <a:xfrm>
              <a:off x="6577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0" name="Google Shape;5020;p4"/>
            <p:cNvSpPr/>
            <p:nvPr/>
          </p:nvSpPr>
          <p:spPr>
            <a:xfrm>
              <a:off x="66788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1" name="Google Shape;5021;p4"/>
            <p:cNvSpPr/>
            <p:nvPr/>
          </p:nvSpPr>
          <p:spPr>
            <a:xfrm>
              <a:off x="67803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2" name="Google Shape;5022;p4"/>
            <p:cNvSpPr/>
            <p:nvPr/>
          </p:nvSpPr>
          <p:spPr>
            <a:xfrm>
              <a:off x="6881800" y="368272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1"/>
                  </a:moveTo>
                  <a:cubicBezTo>
                    <a:pt x="477" y="1"/>
                    <a:pt x="1" y="465"/>
                    <a:pt x="1" y="1048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3" name="Google Shape;5023;p4"/>
            <p:cNvSpPr/>
            <p:nvPr/>
          </p:nvSpPr>
          <p:spPr>
            <a:xfrm>
              <a:off x="69836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4" name="Google Shape;5024;p4"/>
            <p:cNvSpPr/>
            <p:nvPr/>
          </p:nvSpPr>
          <p:spPr>
            <a:xfrm>
              <a:off x="70851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5" name="Google Shape;5025;p4"/>
            <p:cNvSpPr/>
            <p:nvPr/>
          </p:nvSpPr>
          <p:spPr>
            <a:xfrm>
              <a:off x="71866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77" y="1"/>
                    <a:pt x="1" y="465"/>
                    <a:pt x="1" y="1048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6" name="Google Shape;5026;p4"/>
            <p:cNvSpPr/>
            <p:nvPr/>
          </p:nvSpPr>
          <p:spPr>
            <a:xfrm>
              <a:off x="7288400" y="368272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7" name="Google Shape;5027;p4"/>
            <p:cNvSpPr/>
            <p:nvPr/>
          </p:nvSpPr>
          <p:spPr>
            <a:xfrm>
              <a:off x="2792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8"/>
                  </a:cubicBezTo>
                  <a:cubicBezTo>
                    <a:pt x="2107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8" name="Google Shape;5028;p4"/>
            <p:cNvSpPr/>
            <p:nvPr/>
          </p:nvSpPr>
          <p:spPr>
            <a:xfrm>
              <a:off x="3807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9" name="Google Shape;5029;p4"/>
            <p:cNvSpPr/>
            <p:nvPr/>
          </p:nvSpPr>
          <p:spPr>
            <a:xfrm>
              <a:off x="4825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0" name="Google Shape;5030;p4"/>
            <p:cNvSpPr/>
            <p:nvPr/>
          </p:nvSpPr>
          <p:spPr>
            <a:xfrm>
              <a:off x="5840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1" name="Google Shape;5031;p4"/>
            <p:cNvSpPr/>
            <p:nvPr/>
          </p:nvSpPr>
          <p:spPr>
            <a:xfrm>
              <a:off x="6855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2" name="Google Shape;5032;p4"/>
            <p:cNvSpPr/>
            <p:nvPr/>
          </p:nvSpPr>
          <p:spPr>
            <a:xfrm>
              <a:off x="787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3" name="Google Shape;5033;p4"/>
            <p:cNvSpPr/>
            <p:nvPr/>
          </p:nvSpPr>
          <p:spPr>
            <a:xfrm>
              <a:off x="8888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4" name="Google Shape;5034;p4"/>
            <p:cNvSpPr/>
            <p:nvPr/>
          </p:nvSpPr>
          <p:spPr>
            <a:xfrm>
              <a:off x="990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5" name="Google Shape;5035;p4"/>
            <p:cNvSpPr/>
            <p:nvPr/>
          </p:nvSpPr>
          <p:spPr>
            <a:xfrm>
              <a:off x="10918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6" name="Google Shape;5036;p4"/>
            <p:cNvSpPr/>
            <p:nvPr/>
          </p:nvSpPr>
          <p:spPr>
            <a:xfrm>
              <a:off x="11936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7" name="Google Shape;5037;p4"/>
            <p:cNvSpPr/>
            <p:nvPr/>
          </p:nvSpPr>
          <p:spPr>
            <a:xfrm>
              <a:off x="12951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8" name="Google Shape;5038;p4"/>
            <p:cNvSpPr/>
            <p:nvPr/>
          </p:nvSpPr>
          <p:spPr>
            <a:xfrm>
              <a:off x="13966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9" name="Google Shape;5039;p4"/>
            <p:cNvSpPr/>
            <p:nvPr/>
          </p:nvSpPr>
          <p:spPr>
            <a:xfrm>
              <a:off x="14984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0" name="Google Shape;5040;p4"/>
            <p:cNvSpPr/>
            <p:nvPr/>
          </p:nvSpPr>
          <p:spPr>
            <a:xfrm>
              <a:off x="15999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1" name="Google Shape;5041;p4"/>
            <p:cNvSpPr/>
            <p:nvPr/>
          </p:nvSpPr>
          <p:spPr>
            <a:xfrm>
              <a:off x="17014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2" name="Google Shape;5042;p4"/>
            <p:cNvSpPr/>
            <p:nvPr/>
          </p:nvSpPr>
          <p:spPr>
            <a:xfrm>
              <a:off x="18029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3" name="Google Shape;5043;p4"/>
            <p:cNvSpPr/>
            <p:nvPr/>
          </p:nvSpPr>
          <p:spPr>
            <a:xfrm>
              <a:off x="19044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4" name="Google Shape;5044;p4"/>
            <p:cNvSpPr/>
            <p:nvPr/>
          </p:nvSpPr>
          <p:spPr>
            <a:xfrm>
              <a:off x="20062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5" name="Google Shape;5045;p4"/>
            <p:cNvSpPr/>
            <p:nvPr/>
          </p:nvSpPr>
          <p:spPr>
            <a:xfrm>
              <a:off x="21077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6" name="Google Shape;5046;p4"/>
            <p:cNvSpPr/>
            <p:nvPr/>
          </p:nvSpPr>
          <p:spPr>
            <a:xfrm>
              <a:off x="22092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7" name="Google Shape;5047;p4"/>
            <p:cNvSpPr/>
            <p:nvPr/>
          </p:nvSpPr>
          <p:spPr>
            <a:xfrm>
              <a:off x="23110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65"/>
                    <a:pt x="0" y="1048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8" name="Google Shape;5048;p4"/>
            <p:cNvSpPr/>
            <p:nvPr/>
          </p:nvSpPr>
          <p:spPr>
            <a:xfrm>
              <a:off x="24125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9" name="Google Shape;5049;p4"/>
            <p:cNvSpPr/>
            <p:nvPr/>
          </p:nvSpPr>
          <p:spPr>
            <a:xfrm>
              <a:off x="25140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0" name="Google Shape;5050;p4"/>
            <p:cNvSpPr/>
            <p:nvPr/>
          </p:nvSpPr>
          <p:spPr>
            <a:xfrm>
              <a:off x="26155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1" name="Google Shape;5051;p4"/>
            <p:cNvSpPr/>
            <p:nvPr/>
          </p:nvSpPr>
          <p:spPr>
            <a:xfrm>
              <a:off x="2717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2" name="Google Shape;5052;p4"/>
            <p:cNvSpPr/>
            <p:nvPr/>
          </p:nvSpPr>
          <p:spPr>
            <a:xfrm>
              <a:off x="28188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3" name="Google Shape;5053;p4"/>
            <p:cNvSpPr/>
            <p:nvPr/>
          </p:nvSpPr>
          <p:spPr>
            <a:xfrm>
              <a:off x="2920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65"/>
                    <a:pt x="0" y="1048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4" name="Google Shape;5054;p4"/>
            <p:cNvSpPr/>
            <p:nvPr/>
          </p:nvSpPr>
          <p:spPr>
            <a:xfrm>
              <a:off x="30218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5" name="Google Shape;5055;p4"/>
            <p:cNvSpPr/>
            <p:nvPr/>
          </p:nvSpPr>
          <p:spPr>
            <a:xfrm>
              <a:off x="31236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6" name="Google Shape;5056;p4"/>
            <p:cNvSpPr/>
            <p:nvPr/>
          </p:nvSpPr>
          <p:spPr>
            <a:xfrm>
              <a:off x="32251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7" name="Google Shape;5057;p4"/>
            <p:cNvSpPr/>
            <p:nvPr/>
          </p:nvSpPr>
          <p:spPr>
            <a:xfrm>
              <a:off x="33266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8" name="Google Shape;5058;p4"/>
            <p:cNvSpPr/>
            <p:nvPr/>
          </p:nvSpPr>
          <p:spPr>
            <a:xfrm>
              <a:off x="34284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9" name="Google Shape;5059;p4"/>
            <p:cNvSpPr/>
            <p:nvPr/>
          </p:nvSpPr>
          <p:spPr>
            <a:xfrm>
              <a:off x="35299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0" name="Google Shape;5060;p4"/>
            <p:cNvSpPr/>
            <p:nvPr/>
          </p:nvSpPr>
          <p:spPr>
            <a:xfrm>
              <a:off x="36314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1" name="Google Shape;5061;p4"/>
            <p:cNvSpPr/>
            <p:nvPr/>
          </p:nvSpPr>
          <p:spPr>
            <a:xfrm>
              <a:off x="37329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2" name="Google Shape;5062;p4"/>
            <p:cNvSpPr/>
            <p:nvPr/>
          </p:nvSpPr>
          <p:spPr>
            <a:xfrm>
              <a:off x="38347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8"/>
                  </a:cubicBezTo>
                  <a:cubicBezTo>
                    <a:pt x="2096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3" name="Google Shape;5063;p4"/>
            <p:cNvSpPr/>
            <p:nvPr/>
          </p:nvSpPr>
          <p:spPr>
            <a:xfrm>
              <a:off x="39362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4" name="Google Shape;5064;p4"/>
            <p:cNvSpPr/>
            <p:nvPr/>
          </p:nvSpPr>
          <p:spPr>
            <a:xfrm>
              <a:off x="40377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5" name="Google Shape;5065;p4"/>
            <p:cNvSpPr/>
            <p:nvPr/>
          </p:nvSpPr>
          <p:spPr>
            <a:xfrm>
              <a:off x="41392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8"/>
                  </a:cubicBezTo>
                  <a:cubicBezTo>
                    <a:pt x="2108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6" name="Google Shape;5066;p4"/>
            <p:cNvSpPr/>
            <p:nvPr/>
          </p:nvSpPr>
          <p:spPr>
            <a:xfrm>
              <a:off x="42407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7" name="Google Shape;5067;p4"/>
            <p:cNvSpPr/>
            <p:nvPr/>
          </p:nvSpPr>
          <p:spPr>
            <a:xfrm>
              <a:off x="43425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8" name="Google Shape;5068;p4"/>
            <p:cNvSpPr/>
            <p:nvPr/>
          </p:nvSpPr>
          <p:spPr>
            <a:xfrm>
              <a:off x="44440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9" name="Google Shape;5069;p4"/>
            <p:cNvSpPr/>
            <p:nvPr/>
          </p:nvSpPr>
          <p:spPr>
            <a:xfrm>
              <a:off x="45455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0" name="Google Shape;5070;p4"/>
            <p:cNvSpPr/>
            <p:nvPr/>
          </p:nvSpPr>
          <p:spPr>
            <a:xfrm>
              <a:off x="4647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1" name="Google Shape;5071;p4"/>
            <p:cNvSpPr/>
            <p:nvPr/>
          </p:nvSpPr>
          <p:spPr>
            <a:xfrm>
              <a:off x="47488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8"/>
                  </a:cubicBezTo>
                  <a:cubicBezTo>
                    <a:pt x="2096" y="465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2" name="Google Shape;5072;p4"/>
            <p:cNvSpPr/>
            <p:nvPr/>
          </p:nvSpPr>
          <p:spPr>
            <a:xfrm>
              <a:off x="4850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3" name="Google Shape;5073;p4"/>
            <p:cNvSpPr/>
            <p:nvPr/>
          </p:nvSpPr>
          <p:spPr>
            <a:xfrm>
              <a:off x="49518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4" name="Google Shape;5074;p4"/>
            <p:cNvSpPr/>
            <p:nvPr/>
          </p:nvSpPr>
          <p:spPr>
            <a:xfrm>
              <a:off x="50536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5" name="Google Shape;5075;p4"/>
            <p:cNvSpPr/>
            <p:nvPr/>
          </p:nvSpPr>
          <p:spPr>
            <a:xfrm>
              <a:off x="51551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6" name="Google Shape;5076;p4"/>
            <p:cNvSpPr/>
            <p:nvPr/>
          </p:nvSpPr>
          <p:spPr>
            <a:xfrm>
              <a:off x="52566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7" name="Google Shape;5077;p4"/>
            <p:cNvSpPr/>
            <p:nvPr/>
          </p:nvSpPr>
          <p:spPr>
            <a:xfrm>
              <a:off x="53584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8" name="Google Shape;5078;p4"/>
            <p:cNvSpPr/>
            <p:nvPr/>
          </p:nvSpPr>
          <p:spPr>
            <a:xfrm>
              <a:off x="54599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9" name="Google Shape;5079;p4"/>
            <p:cNvSpPr/>
            <p:nvPr/>
          </p:nvSpPr>
          <p:spPr>
            <a:xfrm>
              <a:off x="55614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0" name="Google Shape;5080;p4"/>
            <p:cNvSpPr/>
            <p:nvPr/>
          </p:nvSpPr>
          <p:spPr>
            <a:xfrm>
              <a:off x="56629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1" name="Google Shape;5081;p4"/>
            <p:cNvSpPr/>
            <p:nvPr/>
          </p:nvSpPr>
          <p:spPr>
            <a:xfrm>
              <a:off x="57644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2" name="Google Shape;5082;p4"/>
            <p:cNvSpPr/>
            <p:nvPr/>
          </p:nvSpPr>
          <p:spPr>
            <a:xfrm>
              <a:off x="58662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3" name="Google Shape;5083;p4"/>
            <p:cNvSpPr/>
            <p:nvPr/>
          </p:nvSpPr>
          <p:spPr>
            <a:xfrm>
              <a:off x="59677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4" name="Google Shape;5084;p4"/>
            <p:cNvSpPr/>
            <p:nvPr/>
          </p:nvSpPr>
          <p:spPr>
            <a:xfrm>
              <a:off x="60692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5" name="Google Shape;5085;p4"/>
            <p:cNvSpPr/>
            <p:nvPr/>
          </p:nvSpPr>
          <p:spPr>
            <a:xfrm>
              <a:off x="61710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6" name="Google Shape;5086;p4"/>
            <p:cNvSpPr/>
            <p:nvPr/>
          </p:nvSpPr>
          <p:spPr>
            <a:xfrm>
              <a:off x="62725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7" name="Google Shape;5087;p4"/>
            <p:cNvSpPr/>
            <p:nvPr/>
          </p:nvSpPr>
          <p:spPr>
            <a:xfrm>
              <a:off x="63740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8" name="Google Shape;5088;p4"/>
            <p:cNvSpPr/>
            <p:nvPr/>
          </p:nvSpPr>
          <p:spPr>
            <a:xfrm>
              <a:off x="64755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9" name="Google Shape;5089;p4"/>
            <p:cNvSpPr/>
            <p:nvPr/>
          </p:nvSpPr>
          <p:spPr>
            <a:xfrm>
              <a:off x="6577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0" name="Google Shape;5090;p4"/>
            <p:cNvSpPr/>
            <p:nvPr/>
          </p:nvSpPr>
          <p:spPr>
            <a:xfrm>
              <a:off x="66788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1" name="Google Shape;5091;p4"/>
            <p:cNvSpPr/>
            <p:nvPr/>
          </p:nvSpPr>
          <p:spPr>
            <a:xfrm>
              <a:off x="67803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65"/>
                    <a:pt x="0" y="1048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2" name="Google Shape;5092;p4"/>
            <p:cNvSpPr/>
            <p:nvPr/>
          </p:nvSpPr>
          <p:spPr>
            <a:xfrm>
              <a:off x="6881800" y="383780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1" y="465"/>
                    <a:pt x="1" y="1048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8"/>
                  </a:cubicBezTo>
                  <a:cubicBezTo>
                    <a:pt x="2108" y="465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3" name="Google Shape;5093;p4"/>
            <p:cNvSpPr/>
            <p:nvPr/>
          </p:nvSpPr>
          <p:spPr>
            <a:xfrm>
              <a:off x="69836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4" name="Google Shape;5094;p4"/>
            <p:cNvSpPr/>
            <p:nvPr/>
          </p:nvSpPr>
          <p:spPr>
            <a:xfrm>
              <a:off x="70851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5" name="Google Shape;5095;p4"/>
            <p:cNvSpPr/>
            <p:nvPr/>
          </p:nvSpPr>
          <p:spPr>
            <a:xfrm>
              <a:off x="71866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1" y="465"/>
                    <a:pt x="1" y="1048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8"/>
                  </a:cubicBezTo>
                  <a:cubicBezTo>
                    <a:pt x="2096" y="465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6" name="Google Shape;5096;p4"/>
            <p:cNvSpPr/>
            <p:nvPr/>
          </p:nvSpPr>
          <p:spPr>
            <a:xfrm>
              <a:off x="7288400" y="383780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8"/>
                  </a:cubicBezTo>
                  <a:cubicBezTo>
                    <a:pt x="2096" y="465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7" name="Google Shape;5097;p4"/>
            <p:cNvSpPr/>
            <p:nvPr/>
          </p:nvSpPr>
          <p:spPr>
            <a:xfrm>
              <a:off x="2792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9"/>
                  </a:cubicBezTo>
                  <a:cubicBezTo>
                    <a:pt x="2107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8" name="Google Shape;5098;p4"/>
            <p:cNvSpPr/>
            <p:nvPr/>
          </p:nvSpPr>
          <p:spPr>
            <a:xfrm>
              <a:off x="3807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9" name="Google Shape;5099;p4"/>
            <p:cNvSpPr/>
            <p:nvPr/>
          </p:nvSpPr>
          <p:spPr>
            <a:xfrm>
              <a:off x="4825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0" name="Google Shape;5100;p4"/>
            <p:cNvSpPr/>
            <p:nvPr/>
          </p:nvSpPr>
          <p:spPr>
            <a:xfrm>
              <a:off x="5840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1" name="Google Shape;5101;p4"/>
            <p:cNvSpPr/>
            <p:nvPr/>
          </p:nvSpPr>
          <p:spPr>
            <a:xfrm>
              <a:off x="6855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2" name="Google Shape;5102;p4"/>
            <p:cNvSpPr/>
            <p:nvPr/>
          </p:nvSpPr>
          <p:spPr>
            <a:xfrm>
              <a:off x="787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3" name="Google Shape;5103;p4"/>
            <p:cNvSpPr/>
            <p:nvPr/>
          </p:nvSpPr>
          <p:spPr>
            <a:xfrm>
              <a:off x="8888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4" name="Google Shape;5104;p4"/>
            <p:cNvSpPr/>
            <p:nvPr/>
          </p:nvSpPr>
          <p:spPr>
            <a:xfrm>
              <a:off x="990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5" name="Google Shape;5105;p4"/>
            <p:cNvSpPr/>
            <p:nvPr/>
          </p:nvSpPr>
          <p:spPr>
            <a:xfrm>
              <a:off x="10918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6" name="Google Shape;5106;p4"/>
            <p:cNvSpPr/>
            <p:nvPr/>
          </p:nvSpPr>
          <p:spPr>
            <a:xfrm>
              <a:off x="11936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7" name="Google Shape;5107;p4"/>
            <p:cNvSpPr/>
            <p:nvPr/>
          </p:nvSpPr>
          <p:spPr>
            <a:xfrm>
              <a:off x="12951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8" name="Google Shape;5108;p4"/>
            <p:cNvSpPr/>
            <p:nvPr/>
          </p:nvSpPr>
          <p:spPr>
            <a:xfrm>
              <a:off x="13966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9" name="Google Shape;5109;p4"/>
            <p:cNvSpPr/>
            <p:nvPr/>
          </p:nvSpPr>
          <p:spPr>
            <a:xfrm>
              <a:off x="14984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0" name="Google Shape;5110;p4"/>
            <p:cNvSpPr/>
            <p:nvPr/>
          </p:nvSpPr>
          <p:spPr>
            <a:xfrm>
              <a:off x="15999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1" name="Google Shape;5111;p4"/>
            <p:cNvSpPr/>
            <p:nvPr/>
          </p:nvSpPr>
          <p:spPr>
            <a:xfrm>
              <a:off x="17014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2" name="Google Shape;5112;p4"/>
            <p:cNvSpPr/>
            <p:nvPr/>
          </p:nvSpPr>
          <p:spPr>
            <a:xfrm>
              <a:off x="18029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3" name="Google Shape;5113;p4"/>
            <p:cNvSpPr/>
            <p:nvPr/>
          </p:nvSpPr>
          <p:spPr>
            <a:xfrm>
              <a:off x="19044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4" name="Google Shape;5114;p4"/>
            <p:cNvSpPr/>
            <p:nvPr/>
          </p:nvSpPr>
          <p:spPr>
            <a:xfrm>
              <a:off x="20062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5" name="Google Shape;5115;p4"/>
            <p:cNvSpPr/>
            <p:nvPr/>
          </p:nvSpPr>
          <p:spPr>
            <a:xfrm>
              <a:off x="21077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6" name="Google Shape;5116;p4"/>
            <p:cNvSpPr/>
            <p:nvPr/>
          </p:nvSpPr>
          <p:spPr>
            <a:xfrm>
              <a:off x="22092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7" name="Google Shape;5117;p4"/>
            <p:cNvSpPr/>
            <p:nvPr/>
          </p:nvSpPr>
          <p:spPr>
            <a:xfrm>
              <a:off x="23110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8" name="Google Shape;5118;p4"/>
            <p:cNvSpPr/>
            <p:nvPr/>
          </p:nvSpPr>
          <p:spPr>
            <a:xfrm>
              <a:off x="24125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9" name="Google Shape;5119;p4"/>
            <p:cNvSpPr/>
            <p:nvPr/>
          </p:nvSpPr>
          <p:spPr>
            <a:xfrm>
              <a:off x="25140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0" name="Google Shape;5120;p4"/>
            <p:cNvSpPr/>
            <p:nvPr/>
          </p:nvSpPr>
          <p:spPr>
            <a:xfrm>
              <a:off x="26155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1" name="Google Shape;5121;p4"/>
            <p:cNvSpPr/>
            <p:nvPr/>
          </p:nvSpPr>
          <p:spPr>
            <a:xfrm>
              <a:off x="2717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2" name="Google Shape;5122;p4"/>
            <p:cNvSpPr/>
            <p:nvPr/>
          </p:nvSpPr>
          <p:spPr>
            <a:xfrm>
              <a:off x="28188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3" name="Google Shape;5123;p4"/>
            <p:cNvSpPr/>
            <p:nvPr/>
          </p:nvSpPr>
          <p:spPr>
            <a:xfrm>
              <a:off x="2920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4" name="Google Shape;5124;p4"/>
            <p:cNvSpPr/>
            <p:nvPr/>
          </p:nvSpPr>
          <p:spPr>
            <a:xfrm>
              <a:off x="30218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5" name="Google Shape;5125;p4"/>
            <p:cNvSpPr/>
            <p:nvPr/>
          </p:nvSpPr>
          <p:spPr>
            <a:xfrm>
              <a:off x="31236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6" name="Google Shape;5126;p4"/>
            <p:cNvSpPr/>
            <p:nvPr/>
          </p:nvSpPr>
          <p:spPr>
            <a:xfrm>
              <a:off x="32251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7" name="Google Shape;5127;p4"/>
            <p:cNvSpPr/>
            <p:nvPr/>
          </p:nvSpPr>
          <p:spPr>
            <a:xfrm>
              <a:off x="33266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8" name="Google Shape;5128;p4"/>
            <p:cNvSpPr/>
            <p:nvPr/>
          </p:nvSpPr>
          <p:spPr>
            <a:xfrm>
              <a:off x="34284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9" name="Google Shape;5129;p4"/>
            <p:cNvSpPr/>
            <p:nvPr/>
          </p:nvSpPr>
          <p:spPr>
            <a:xfrm>
              <a:off x="35299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0" name="Google Shape;5130;p4"/>
            <p:cNvSpPr/>
            <p:nvPr/>
          </p:nvSpPr>
          <p:spPr>
            <a:xfrm>
              <a:off x="36314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1" name="Google Shape;5131;p4"/>
            <p:cNvSpPr/>
            <p:nvPr/>
          </p:nvSpPr>
          <p:spPr>
            <a:xfrm>
              <a:off x="37329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2" name="Google Shape;5132;p4"/>
            <p:cNvSpPr/>
            <p:nvPr/>
          </p:nvSpPr>
          <p:spPr>
            <a:xfrm>
              <a:off x="38347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3" name="Google Shape;5133;p4"/>
            <p:cNvSpPr/>
            <p:nvPr/>
          </p:nvSpPr>
          <p:spPr>
            <a:xfrm>
              <a:off x="39362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4" name="Google Shape;5134;p4"/>
            <p:cNvSpPr/>
            <p:nvPr/>
          </p:nvSpPr>
          <p:spPr>
            <a:xfrm>
              <a:off x="40377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5" name="Google Shape;5135;p4"/>
            <p:cNvSpPr/>
            <p:nvPr/>
          </p:nvSpPr>
          <p:spPr>
            <a:xfrm>
              <a:off x="41392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6" name="Google Shape;5136;p4"/>
            <p:cNvSpPr/>
            <p:nvPr/>
          </p:nvSpPr>
          <p:spPr>
            <a:xfrm>
              <a:off x="42407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7" name="Google Shape;5137;p4"/>
            <p:cNvSpPr/>
            <p:nvPr/>
          </p:nvSpPr>
          <p:spPr>
            <a:xfrm>
              <a:off x="43425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8" name="Google Shape;5138;p4"/>
            <p:cNvSpPr/>
            <p:nvPr/>
          </p:nvSpPr>
          <p:spPr>
            <a:xfrm>
              <a:off x="44440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9" name="Google Shape;5139;p4"/>
            <p:cNvSpPr/>
            <p:nvPr/>
          </p:nvSpPr>
          <p:spPr>
            <a:xfrm>
              <a:off x="45455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0" name="Google Shape;5140;p4"/>
            <p:cNvSpPr/>
            <p:nvPr/>
          </p:nvSpPr>
          <p:spPr>
            <a:xfrm>
              <a:off x="4647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1" name="Google Shape;5141;p4"/>
            <p:cNvSpPr/>
            <p:nvPr/>
          </p:nvSpPr>
          <p:spPr>
            <a:xfrm>
              <a:off x="47488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2" name="Google Shape;5142;p4"/>
            <p:cNvSpPr/>
            <p:nvPr/>
          </p:nvSpPr>
          <p:spPr>
            <a:xfrm>
              <a:off x="4850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3" name="Google Shape;5143;p4"/>
            <p:cNvSpPr/>
            <p:nvPr/>
          </p:nvSpPr>
          <p:spPr>
            <a:xfrm>
              <a:off x="49518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4" name="Google Shape;5144;p4"/>
            <p:cNvSpPr/>
            <p:nvPr/>
          </p:nvSpPr>
          <p:spPr>
            <a:xfrm>
              <a:off x="50536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5" name="Google Shape;5145;p4"/>
            <p:cNvSpPr/>
            <p:nvPr/>
          </p:nvSpPr>
          <p:spPr>
            <a:xfrm>
              <a:off x="51551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6" name="Google Shape;5146;p4"/>
            <p:cNvSpPr/>
            <p:nvPr/>
          </p:nvSpPr>
          <p:spPr>
            <a:xfrm>
              <a:off x="52566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7" name="Google Shape;5147;p4"/>
            <p:cNvSpPr/>
            <p:nvPr/>
          </p:nvSpPr>
          <p:spPr>
            <a:xfrm>
              <a:off x="53584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8" name="Google Shape;5148;p4"/>
            <p:cNvSpPr/>
            <p:nvPr/>
          </p:nvSpPr>
          <p:spPr>
            <a:xfrm>
              <a:off x="54599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9" name="Google Shape;5149;p4"/>
            <p:cNvSpPr/>
            <p:nvPr/>
          </p:nvSpPr>
          <p:spPr>
            <a:xfrm>
              <a:off x="55614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0" name="Google Shape;5150;p4"/>
            <p:cNvSpPr/>
            <p:nvPr/>
          </p:nvSpPr>
          <p:spPr>
            <a:xfrm>
              <a:off x="56629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1" name="Google Shape;5151;p4"/>
            <p:cNvSpPr/>
            <p:nvPr/>
          </p:nvSpPr>
          <p:spPr>
            <a:xfrm>
              <a:off x="57644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2" name="Google Shape;5152;p4"/>
            <p:cNvSpPr/>
            <p:nvPr/>
          </p:nvSpPr>
          <p:spPr>
            <a:xfrm>
              <a:off x="58662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3" name="Google Shape;5153;p4"/>
            <p:cNvSpPr/>
            <p:nvPr/>
          </p:nvSpPr>
          <p:spPr>
            <a:xfrm>
              <a:off x="59677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4" name="Google Shape;5154;p4"/>
            <p:cNvSpPr/>
            <p:nvPr/>
          </p:nvSpPr>
          <p:spPr>
            <a:xfrm>
              <a:off x="60692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5" name="Google Shape;5155;p4"/>
            <p:cNvSpPr/>
            <p:nvPr/>
          </p:nvSpPr>
          <p:spPr>
            <a:xfrm>
              <a:off x="61710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6" name="Google Shape;5156;p4"/>
            <p:cNvSpPr/>
            <p:nvPr/>
          </p:nvSpPr>
          <p:spPr>
            <a:xfrm>
              <a:off x="62725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7" name="Google Shape;5157;p4"/>
            <p:cNvSpPr/>
            <p:nvPr/>
          </p:nvSpPr>
          <p:spPr>
            <a:xfrm>
              <a:off x="63740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8" name="Google Shape;5158;p4"/>
            <p:cNvSpPr/>
            <p:nvPr/>
          </p:nvSpPr>
          <p:spPr>
            <a:xfrm>
              <a:off x="64755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9" name="Google Shape;5159;p4"/>
            <p:cNvSpPr/>
            <p:nvPr/>
          </p:nvSpPr>
          <p:spPr>
            <a:xfrm>
              <a:off x="6577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0" name="Google Shape;5160;p4"/>
            <p:cNvSpPr/>
            <p:nvPr/>
          </p:nvSpPr>
          <p:spPr>
            <a:xfrm>
              <a:off x="66788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1" name="Google Shape;5161;p4"/>
            <p:cNvSpPr/>
            <p:nvPr/>
          </p:nvSpPr>
          <p:spPr>
            <a:xfrm>
              <a:off x="67803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2" name="Google Shape;5162;p4"/>
            <p:cNvSpPr/>
            <p:nvPr/>
          </p:nvSpPr>
          <p:spPr>
            <a:xfrm>
              <a:off x="6881800" y="3992875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1" y="477"/>
                    <a:pt x="1" y="1049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3" name="Google Shape;5163;p4"/>
            <p:cNvSpPr/>
            <p:nvPr/>
          </p:nvSpPr>
          <p:spPr>
            <a:xfrm>
              <a:off x="69836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4" name="Google Shape;5164;p4"/>
            <p:cNvSpPr/>
            <p:nvPr/>
          </p:nvSpPr>
          <p:spPr>
            <a:xfrm>
              <a:off x="70851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5" name="Google Shape;5165;p4"/>
            <p:cNvSpPr/>
            <p:nvPr/>
          </p:nvSpPr>
          <p:spPr>
            <a:xfrm>
              <a:off x="71866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1" y="477"/>
                    <a:pt x="1" y="1049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6" name="Google Shape;5166;p4"/>
            <p:cNvSpPr/>
            <p:nvPr/>
          </p:nvSpPr>
          <p:spPr>
            <a:xfrm>
              <a:off x="7288400" y="3992875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7" name="Google Shape;5167;p4"/>
            <p:cNvSpPr/>
            <p:nvPr/>
          </p:nvSpPr>
          <p:spPr>
            <a:xfrm>
              <a:off x="2792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7" y="1632"/>
                    <a:pt x="2107" y="1049"/>
                  </a:cubicBezTo>
                  <a:cubicBezTo>
                    <a:pt x="2107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8" name="Google Shape;5168;p4"/>
            <p:cNvSpPr/>
            <p:nvPr/>
          </p:nvSpPr>
          <p:spPr>
            <a:xfrm>
              <a:off x="3807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9" name="Google Shape;5169;p4"/>
            <p:cNvSpPr/>
            <p:nvPr/>
          </p:nvSpPr>
          <p:spPr>
            <a:xfrm>
              <a:off x="4825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0" name="Google Shape;5170;p4"/>
            <p:cNvSpPr/>
            <p:nvPr/>
          </p:nvSpPr>
          <p:spPr>
            <a:xfrm>
              <a:off x="5840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1" name="Google Shape;5171;p4"/>
            <p:cNvSpPr/>
            <p:nvPr/>
          </p:nvSpPr>
          <p:spPr>
            <a:xfrm>
              <a:off x="6855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2" name="Google Shape;5172;p4"/>
            <p:cNvSpPr/>
            <p:nvPr/>
          </p:nvSpPr>
          <p:spPr>
            <a:xfrm>
              <a:off x="787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3" name="Google Shape;5173;p4"/>
            <p:cNvSpPr/>
            <p:nvPr/>
          </p:nvSpPr>
          <p:spPr>
            <a:xfrm>
              <a:off x="8888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4" name="Google Shape;5174;p4"/>
            <p:cNvSpPr/>
            <p:nvPr/>
          </p:nvSpPr>
          <p:spPr>
            <a:xfrm>
              <a:off x="990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5" name="Google Shape;5175;p4"/>
            <p:cNvSpPr/>
            <p:nvPr/>
          </p:nvSpPr>
          <p:spPr>
            <a:xfrm>
              <a:off x="10918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6" name="Google Shape;5176;p4"/>
            <p:cNvSpPr/>
            <p:nvPr/>
          </p:nvSpPr>
          <p:spPr>
            <a:xfrm>
              <a:off x="11936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7" name="Google Shape;5177;p4"/>
            <p:cNvSpPr/>
            <p:nvPr/>
          </p:nvSpPr>
          <p:spPr>
            <a:xfrm>
              <a:off x="12951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8" name="Google Shape;5178;p4"/>
            <p:cNvSpPr/>
            <p:nvPr/>
          </p:nvSpPr>
          <p:spPr>
            <a:xfrm>
              <a:off x="13966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9" name="Google Shape;5179;p4"/>
            <p:cNvSpPr/>
            <p:nvPr/>
          </p:nvSpPr>
          <p:spPr>
            <a:xfrm>
              <a:off x="14984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0" name="Google Shape;5180;p4"/>
            <p:cNvSpPr/>
            <p:nvPr/>
          </p:nvSpPr>
          <p:spPr>
            <a:xfrm>
              <a:off x="15999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1" name="Google Shape;5181;p4"/>
            <p:cNvSpPr/>
            <p:nvPr/>
          </p:nvSpPr>
          <p:spPr>
            <a:xfrm>
              <a:off x="17014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2" name="Google Shape;5182;p4"/>
            <p:cNvSpPr/>
            <p:nvPr/>
          </p:nvSpPr>
          <p:spPr>
            <a:xfrm>
              <a:off x="18029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3" name="Google Shape;5183;p4"/>
            <p:cNvSpPr/>
            <p:nvPr/>
          </p:nvSpPr>
          <p:spPr>
            <a:xfrm>
              <a:off x="19044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60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4" name="Google Shape;5184;p4"/>
            <p:cNvSpPr/>
            <p:nvPr/>
          </p:nvSpPr>
          <p:spPr>
            <a:xfrm>
              <a:off x="20062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5" name="Google Shape;5185;p4"/>
            <p:cNvSpPr/>
            <p:nvPr/>
          </p:nvSpPr>
          <p:spPr>
            <a:xfrm>
              <a:off x="21077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6" name="Google Shape;5186;p4"/>
            <p:cNvSpPr/>
            <p:nvPr/>
          </p:nvSpPr>
          <p:spPr>
            <a:xfrm>
              <a:off x="22092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7" name="Google Shape;5187;p4"/>
            <p:cNvSpPr/>
            <p:nvPr/>
          </p:nvSpPr>
          <p:spPr>
            <a:xfrm>
              <a:off x="23110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4" y="1"/>
                    <a:pt x="0" y="477"/>
                    <a:pt x="0" y="1049"/>
                  </a:cubicBezTo>
                  <a:cubicBezTo>
                    <a:pt x="0" y="1632"/>
                    <a:pt x="464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8" name="Google Shape;5188;p4"/>
            <p:cNvSpPr/>
            <p:nvPr/>
          </p:nvSpPr>
          <p:spPr>
            <a:xfrm>
              <a:off x="24125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9" name="Google Shape;5189;p4"/>
            <p:cNvSpPr/>
            <p:nvPr/>
          </p:nvSpPr>
          <p:spPr>
            <a:xfrm>
              <a:off x="25140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0" name="Google Shape;5190;p4"/>
            <p:cNvSpPr/>
            <p:nvPr/>
          </p:nvSpPr>
          <p:spPr>
            <a:xfrm>
              <a:off x="26155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1" name="Google Shape;5191;p4"/>
            <p:cNvSpPr/>
            <p:nvPr/>
          </p:nvSpPr>
          <p:spPr>
            <a:xfrm>
              <a:off x="2717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2" name="Google Shape;5192;p4"/>
            <p:cNvSpPr/>
            <p:nvPr/>
          </p:nvSpPr>
          <p:spPr>
            <a:xfrm>
              <a:off x="28188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3" name="Google Shape;5193;p4"/>
            <p:cNvSpPr/>
            <p:nvPr/>
          </p:nvSpPr>
          <p:spPr>
            <a:xfrm>
              <a:off x="2920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6" y="1"/>
                    <a:pt x="0" y="477"/>
                    <a:pt x="0" y="1049"/>
                  </a:cubicBezTo>
                  <a:cubicBezTo>
                    <a:pt x="0" y="1632"/>
                    <a:pt x="476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4" name="Google Shape;5194;p4"/>
            <p:cNvSpPr/>
            <p:nvPr/>
          </p:nvSpPr>
          <p:spPr>
            <a:xfrm>
              <a:off x="30218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5" name="Google Shape;5195;p4"/>
            <p:cNvSpPr/>
            <p:nvPr/>
          </p:nvSpPr>
          <p:spPr>
            <a:xfrm>
              <a:off x="31236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6" name="Google Shape;5196;p4"/>
            <p:cNvSpPr/>
            <p:nvPr/>
          </p:nvSpPr>
          <p:spPr>
            <a:xfrm>
              <a:off x="32251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7" name="Google Shape;5197;p4"/>
            <p:cNvSpPr/>
            <p:nvPr/>
          </p:nvSpPr>
          <p:spPr>
            <a:xfrm>
              <a:off x="33266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8" name="Google Shape;5198;p4"/>
            <p:cNvSpPr/>
            <p:nvPr/>
          </p:nvSpPr>
          <p:spPr>
            <a:xfrm>
              <a:off x="34284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9" name="Google Shape;5199;p4"/>
            <p:cNvSpPr/>
            <p:nvPr/>
          </p:nvSpPr>
          <p:spPr>
            <a:xfrm>
              <a:off x="35299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0" name="Google Shape;5200;p4"/>
            <p:cNvSpPr/>
            <p:nvPr/>
          </p:nvSpPr>
          <p:spPr>
            <a:xfrm>
              <a:off x="36314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1" name="Google Shape;5201;p4"/>
            <p:cNvSpPr/>
            <p:nvPr/>
          </p:nvSpPr>
          <p:spPr>
            <a:xfrm>
              <a:off x="37329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2" name="Google Shape;5202;p4"/>
            <p:cNvSpPr/>
            <p:nvPr/>
          </p:nvSpPr>
          <p:spPr>
            <a:xfrm>
              <a:off x="38347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19" y="2096"/>
                    <a:pt x="2096" y="1632"/>
                    <a:pt x="2096" y="1049"/>
                  </a:cubicBezTo>
                  <a:cubicBezTo>
                    <a:pt x="2096" y="477"/>
                    <a:pt x="1619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3" name="Google Shape;5203;p4"/>
            <p:cNvSpPr/>
            <p:nvPr/>
          </p:nvSpPr>
          <p:spPr>
            <a:xfrm>
              <a:off x="39362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4" name="Google Shape;5204;p4"/>
            <p:cNvSpPr/>
            <p:nvPr/>
          </p:nvSpPr>
          <p:spPr>
            <a:xfrm>
              <a:off x="40377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5" name="Google Shape;5205;p4"/>
            <p:cNvSpPr/>
            <p:nvPr/>
          </p:nvSpPr>
          <p:spPr>
            <a:xfrm>
              <a:off x="41392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108" y="1632"/>
                    <a:pt x="2108" y="1049"/>
                  </a:cubicBezTo>
                  <a:cubicBezTo>
                    <a:pt x="2108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6" name="Google Shape;5206;p4"/>
            <p:cNvSpPr/>
            <p:nvPr/>
          </p:nvSpPr>
          <p:spPr>
            <a:xfrm>
              <a:off x="42407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7" name="Google Shape;5207;p4"/>
            <p:cNvSpPr/>
            <p:nvPr/>
          </p:nvSpPr>
          <p:spPr>
            <a:xfrm>
              <a:off x="43425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8" name="Google Shape;5208;p4"/>
            <p:cNvSpPr/>
            <p:nvPr/>
          </p:nvSpPr>
          <p:spPr>
            <a:xfrm>
              <a:off x="44440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9" name="Google Shape;5209;p4"/>
            <p:cNvSpPr/>
            <p:nvPr/>
          </p:nvSpPr>
          <p:spPr>
            <a:xfrm>
              <a:off x="45455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0" name="Google Shape;5210;p4"/>
            <p:cNvSpPr/>
            <p:nvPr/>
          </p:nvSpPr>
          <p:spPr>
            <a:xfrm>
              <a:off x="4647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1" name="Google Shape;5211;p4"/>
            <p:cNvSpPr/>
            <p:nvPr/>
          </p:nvSpPr>
          <p:spPr>
            <a:xfrm>
              <a:off x="47488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1" y="2096"/>
                    <a:pt x="2096" y="1632"/>
                    <a:pt x="2096" y="1049"/>
                  </a:cubicBezTo>
                  <a:cubicBezTo>
                    <a:pt x="2096" y="477"/>
                    <a:pt x="1631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2" name="Google Shape;5212;p4"/>
            <p:cNvSpPr/>
            <p:nvPr/>
          </p:nvSpPr>
          <p:spPr>
            <a:xfrm>
              <a:off x="4850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3" name="Google Shape;5213;p4"/>
            <p:cNvSpPr/>
            <p:nvPr/>
          </p:nvSpPr>
          <p:spPr>
            <a:xfrm>
              <a:off x="49518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4" name="Google Shape;5214;p4"/>
            <p:cNvSpPr/>
            <p:nvPr/>
          </p:nvSpPr>
          <p:spPr>
            <a:xfrm>
              <a:off x="50536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5" name="Google Shape;5215;p4"/>
            <p:cNvSpPr/>
            <p:nvPr/>
          </p:nvSpPr>
          <p:spPr>
            <a:xfrm>
              <a:off x="51551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6" name="Google Shape;5216;p4"/>
            <p:cNvSpPr/>
            <p:nvPr/>
          </p:nvSpPr>
          <p:spPr>
            <a:xfrm>
              <a:off x="52566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7" name="Google Shape;5217;p4"/>
            <p:cNvSpPr/>
            <p:nvPr/>
          </p:nvSpPr>
          <p:spPr>
            <a:xfrm>
              <a:off x="53584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8" name="Google Shape;5218;p4"/>
            <p:cNvSpPr/>
            <p:nvPr/>
          </p:nvSpPr>
          <p:spPr>
            <a:xfrm>
              <a:off x="54599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9" name="Google Shape;5219;p4"/>
            <p:cNvSpPr/>
            <p:nvPr/>
          </p:nvSpPr>
          <p:spPr>
            <a:xfrm>
              <a:off x="55614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0" name="Google Shape;5220;p4"/>
            <p:cNvSpPr/>
            <p:nvPr/>
          </p:nvSpPr>
          <p:spPr>
            <a:xfrm>
              <a:off x="56629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1" name="Google Shape;5221;p4"/>
            <p:cNvSpPr/>
            <p:nvPr/>
          </p:nvSpPr>
          <p:spPr>
            <a:xfrm>
              <a:off x="57644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2" name="Google Shape;5222;p4"/>
            <p:cNvSpPr/>
            <p:nvPr/>
          </p:nvSpPr>
          <p:spPr>
            <a:xfrm>
              <a:off x="58662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3" name="Google Shape;5223;p4"/>
            <p:cNvSpPr/>
            <p:nvPr/>
          </p:nvSpPr>
          <p:spPr>
            <a:xfrm>
              <a:off x="59677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4" name="Google Shape;5224;p4"/>
            <p:cNvSpPr/>
            <p:nvPr/>
          </p:nvSpPr>
          <p:spPr>
            <a:xfrm>
              <a:off x="60692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5" name="Google Shape;5225;p4"/>
            <p:cNvSpPr/>
            <p:nvPr/>
          </p:nvSpPr>
          <p:spPr>
            <a:xfrm>
              <a:off x="61710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6" name="Google Shape;5226;p4"/>
            <p:cNvSpPr/>
            <p:nvPr/>
          </p:nvSpPr>
          <p:spPr>
            <a:xfrm>
              <a:off x="62725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7" name="Google Shape;5227;p4"/>
            <p:cNvSpPr/>
            <p:nvPr/>
          </p:nvSpPr>
          <p:spPr>
            <a:xfrm>
              <a:off x="63740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8" name="Google Shape;5228;p4"/>
            <p:cNvSpPr/>
            <p:nvPr/>
          </p:nvSpPr>
          <p:spPr>
            <a:xfrm>
              <a:off x="64755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9" name="Google Shape;5229;p4"/>
            <p:cNvSpPr/>
            <p:nvPr/>
          </p:nvSpPr>
          <p:spPr>
            <a:xfrm>
              <a:off x="6577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0" name="Google Shape;5230;p4"/>
            <p:cNvSpPr/>
            <p:nvPr/>
          </p:nvSpPr>
          <p:spPr>
            <a:xfrm>
              <a:off x="66788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1" name="Google Shape;5231;p4"/>
            <p:cNvSpPr/>
            <p:nvPr/>
          </p:nvSpPr>
          <p:spPr>
            <a:xfrm>
              <a:off x="67803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0" y="477"/>
                    <a:pt x="0" y="1049"/>
                  </a:cubicBezTo>
                  <a:cubicBezTo>
                    <a:pt x="0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2" name="Google Shape;5232;p4"/>
            <p:cNvSpPr/>
            <p:nvPr/>
          </p:nvSpPr>
          <p:spPr>
            <a:xfrm>
              <a:off x="6881800" y="4147950"/>
              <a:ext cx="52700" cy="52425"/>
            </a:xfrm>
            <a:custGeom>
              <a:avLst/>
              <a:gdLst/>
              <a:ahLst/>
              <a:cxnLst/>
              <a:rect l="l" t="t" r="r" b="b"/>
              <a:pathLst>
                <a:path w="2108" h="2097" extrusionOk="0">
                  <a:moveTo>
                    <a:pt x="1060" y="1"/>
                  </a:moveTo>
                  <a:cubicBezTo>
                    <a:pt x="477" y="1"/>
                    <a:pt x="1" y="477"/>
                    <a:pt x="1" y="1049"/>
                  </a:cubicBezTo>
                  <a:cubicBezTo>
                    <a:pt x="1" y="1632"/>
                    <a:pt x="477" y="2096"/>
                    <a:pt x="1060" y="2096"/>
                  </a:cubicBezTo>
                  <a:cubicBezTo>
                    <a:pt x="1632" y="2096"/>
                    <a:pt x="2108" y="1632"/>
                    <a:pt x="2108" y="1049"/>
                  </a:cubicBezTo>
                  <a:cubicBezTo>
                    <a:pt x="2108" y="477"/>
                    <a:pt x="1632" y="1"/>
                    <a:pt x="1060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3" name="Google Shape;5233;p4"/>
            <p:cNvSpPr/>
            <p:nvPr/>
          </p:nvSpPr>
          <p:spPr>
            <a:xfrm>
              <a:off x="69836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4" name="Google Shape;5234;p4"/>
            <p:cNvSpPr/>
            <p:nvPr/>
          </p:nvSpPr>
          <p:spPr>
            <a:xfrm>
              <a:off x="70851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5" name="Google Shape;5235;p4"/>
            <p:cNvSpPr/>
            <p:nvPr/>
          </p:nvSpPr>
          <p:spPr>
            <a:xfrm>
              <a:off x="71866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77" y="1"/>
                    <a:pt x="1" y="477"/>
                    <a:pt x="1" y="1049"/>
                  </a:cubicBezTo>
                  <a:cubicBezTo>
                    <a:pt x="1" y="1632"/>
                    <a:pt x="477" y="2096"/>
                    <a:pt x="1048" y="2096"/>
                  </a:cubicBezTo>
                  <a:cubicBezTo>
                    <a:pt x="1632" y="2096"/>
                    <a:pt x="2096" y="1632"/>
                    <a:pt x="2096" y="1049"/>
                  </a:cubicBezTo>
                  <a:cubicBezTo>
                    <a:pt x="2096" y="477"/>
                    <a:pt x="1632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6" name="Google Shape;5236;p4"/>
            <p:cNvSpPr/>
            <p:nvPr/>
          </p:nvSpPr>
          <p:spPr>
            <a:xfrm>
              <a:off x="7288400" y="4147950"/>
              <a:ext cx="52400" cy="52425"/>
            </a:xfrm>
            <a:custGeom>
              <a:avLst/>
              <a:gdLst/>
              <a:ahLst/>
              <a:cxnLst/>
              <a:rect l="l" t="t" r="r" b="b"/>
              <a:pathLst>
                <a:path w="2096" h="2097" extrusionOk="0">
                  <a:moveTo>
                    <a:pt x="1048" y="1"/>
                  </a:moveTo>
                  <a:cubicBezTo>
                    <a:pt x="465" y="1"/>
                    <a:pt x="0" y="477"/>
                    <a:pt x="0" y="1049"/>
                  </a:cubicBezTo>
                  <a:cubicBezTo>
                    <a:pt x="0" y="1632"/>
                    <a:pt x="465" y="2096"/>
                    <a:pt x="1048" y="2096"/>
                  </a:cubicBezTo>
                  <a:cubicBezTo>
                    <a:pt x="1620" y="2096"/>
                    <a:pt x="2096" y="1632"/>
                    <a:pt x="2096" y="1049"/>
                  </a:cubicBezTo>
                  <a:cubicBezTo>
                    <a:pt x="2096" y="477"/>
                    <a:pt x="1620" y="1"/>
                    <a:pt x="1048" y="1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7" name="Google Shape;5237;p4"/>
            <p:cNvSpPr/>
            <p:nvPr/>
          </p:nvSpPr>
          <p:spPr>
            <a:xfrm>
              <a:off x="2792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107" y="1631"/>
                    <a:pt x="2107" y="1048"/>
                  </a:cubicBezTo>
                  <a:cubicBezTo>
                    <a:pt x="2107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8" name="Google Shape;5238;p4"/>
            <p:cNvSpPr/>
            <p:nvPr/>
          </p:nvSpPr>
          <p:spPr>
            <a:xfrm>
              <a:off x="3807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60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9" name="Google Shape;5239;p4"/>
            <p:cNvSpPr/>
            <p:nvPr/>
          </p:nvSpPr>
          <p:spPr>
            <a:xfrm>
              <a:off x="4825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0" name="Google Shape;5240;p4"/>
            <p:cNvSpPr/>
            <p:nvPr/>
          </p:nvSpPr>
          <p:spPr>
            <a:xfrm>
              <a:off x="5840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1" name="Google Shape;5241;p4"/>
            <p:cNvSpPr/>
            <p:nvPr/>
          </p:nvSpPr>
          <p:spPr>
            <a:xfrm>
              <a:off x="6855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2" name="Google Shape;5242;p4"/>
            <p:cNvSpPr/>
            <p:nvPr/>
          </p:nvSpPr>
          <p:spPr>
            <a:xfrm>
              <a:off x="787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3" name="Google Shape;5243;p4"/>
            <p:cNvSpPr/>
            <p:nvPr/>
          </p:nvSpPr>
          <p:spPr>
            <a:xfrm>
              <a:off x="8888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4" name="Google Shape;5244;p4"/>
            <p:cNvSpPr/>
            <p:nvPr/>
          </p:nvSpPr>
          <p:spPr>
            <a:xfrm>
              <a:off x="990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5" name="Google Shape;5245;p4"/>
            <p:cNvSpPr/>
            <p:nvPr/>
          </p:nvSpPr>
          <p:spPr>
            <a:xfrm>
              <a:off x="10918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60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6" name="Google Shape;5246;p4"/>
            <p:cNvSpPr/>
            <p:nvPr/>
          </p:nvSpPr>
          <p:spPr>
            <a:xfrm>
              <a:off x="11936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7" name="Google Shape;5247;p4"/>
            <p:cNvSpPr/>
            <p:nvPr/>
          </p:nvSpPr>
          <p:spPr>
            <a:xfrm>
              <a:off x="12951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8" name="Google Shape;5248;p4"/>
            <p:cNvSpPr/>
            <p:nvPr/>
          </p:nvSpPr>
          <p:spPr>
            <a:xfrm>
              <a:off x="13966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9" name="Google Shape;5249;p4"/>
            <p:cNvSpPr/>
            <p:nvPr/>
          </p:nvSpPr>
          <p:spPr>
            <a:xfrm>
              <a:off x="14984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0" name="Google Shape;5250;p4"/>
            <p:cNvSpPr/>
            <p:nvPr/>
          </p:nvSpPr>
          <p:spPr>
            <a:xfrm>
              <a:off x="15999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1" name="Google Shape;5251;p4"/>
            <p:cNvSpPr/>
            <p:nvPr/>
          </p:nvSpPr>
          <p:spPr>
            <a:xfrm>
              <a:off x="17014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2" name="Google Shape;5252;p4"/>
            <p:cNvSpPr/>
            <p:nvPr/>
          </p:nvSpPr>
          <p:spPr>
            <a:xfrm>
              <a:off x="18029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3" name="Google Shape;5253;p4"/>
            <p:cNvSpPr/>
            <p:nvPr/>
          </p:nvSpPr>
          <p:spPr>
            <a:xfrm>
              <a:off x="19044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60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4" name="Google Shape;5254;p4"/>
            <p:cNvSpPr/>
            <p:nvPr/>
          </p:nvSpPr>
          <p:spPr>
            <a:xfrm>
              <a:off x="20062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5" name="Google Shape;5255;p4"/>
            <p:cNvSpPr/>
            <p:nvPr/>
          </p:nvSpPr>
          <p:spPr>
            <a:xfrm>
              <a:off x="21077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6" name="Google Shape;5256;p4"/>
            <p:cNvSpPr/>
            <p:nvPr/>
          </p:nvSpPr>
          <p:spPr>
            <a:xfrm>
              <a:off x="22092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7" name="Google Shape;5257;p4"/>
            <p:cNvSpPr/>
            <p:nvPr/>
          </p:nvSpPr>
          <p:spPr>
            <a:xfrm>
              <a:off x="23110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48"/>
                  </a:cubicBezTo>
                  <a:cubicBezTo>
                    <a:pt x="0" y="1631"/>
                    <a:pt x="464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8" name="Google Shape;5258;p4"/>
            <p:cNvSpPr/>
            <p:nvPr/>
          </p:nvSpPr>
          <p:spPr>
            <a:xfrm>
              <a:off x="24125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9" name="Google Shape;5259;p4"/>
            <p:cNvSpPr/>
            <p:nvPr/>
          </p:nvSpPr>
          <p:spPr>
            <a:xfrm>
              <a:off x="25140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0" name="Google Shape;5260;p4"/>
            <p:cNvSpPr/>
            <p:nvPr/>
          </p:nvSpPr>
          <p:spPr>
            <a:xfrm>
              <a:off x="26155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1" name="Google Shape;5261;p4"/>
            <p:cNvSpPr/>
            <p:nvPr/>
          </p:nvSpPr>
          <p:spPr>
            <a:xfrm>
              <a:off x="2717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2" name="Google Shape;5262;p4"/>
            <p:cNvSpPr/>
            <p:nvPr/>
          </p:nvSpPr>
          <p:spPr>
            <a:xfrm>
              <a:off x="28188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3" name="Google Shape;5263;p4"/>
            <p:cNvSpPr/>
            <p:nvPr/>
          </p:nvSpPr>
          <p:spPr>
            <a:xfrm>
              <a:off x="2920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48"/>
                  </a:cubicBezTo>
                  <a:cubicBezTo>
                    <a:pt x="0" y="1631"/>
                    <a:pt x="476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4" name="Google Shape;5264;p4"/>
            <p:cNvSpPr/>
            <p:nvPr/>
          </p:nvSpPr>
          <p:spPr>
            <a:xfrm>
              <a:off x="30218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5" name="Google Shape;5265;p4"/>
            <p:cNvSpPr/>
            <p:nvPr/>
          </p:nvSpPr>
          <p:spPr>
            <a:xfrm>
              <a:off x="31236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6" name="Google Shape;5266;p4"/>
            <p:cNvSpPr/>
            <p:nvPr/>
          </p:nvSpPr>
          <p:spPr>
            <a:xfrm>
              <a:off x="32251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7" name="Google Shape;5267;p4"/>
            <p:cNvSpPr/>
            <p:nvPr/>
          </p:nvSpPr>
          <p:spPr>
            <a:xfrm>
              <a:off x="33266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8" name="Google Shape;5268;p4"/>
            <p:cNvSpPr/>
            <p:nvPr/>
          </p:nvSpPr>
          <p:spPr>
            <a:xfrm>
              <a:off x="34284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9" name="Google Shape;5269;p4"/>
            <p:cNvSpPr/>
            <p:nvPr/>
          </p:nvSpPr>
          <p:spPr>
            <a:xfrm>
              <a:off x="35299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0" name="Google Shape;5270;p4"/>
            <p:cNvSpPr/>
            <p:nvPr/>
          </p:nvSpPr>
          <p:spPr>
            <a:xfrm>
              <a:off x="36314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1" name="Google Shape;5271;p4"/>
            <p:cNvSpPr/>
            <p:nvPr/>
          </p:nvSpPr>
          <p:spPr>
            <a:xfrm>
              <a:off x="37329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2" name="Google Shape;5272;p4"/>
            <p:cNvSpPr/>
            <p:nvPr/>
          </p:nvSpPr>
          <p:spPr>
            <a:xfrm>
              <a:off x="38347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19" y="2107"/>
                    <a:pt x="2096" y="1631"/>
                    <a:pt x="2096" y="1048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3" name="Google Shape;5273;p4"/>
            <p:cNvSpPr/>
            <p:nvPr/>
          </p:nvSpPr>
          <p:spPr>
            <a:xfrm>
              <a:off x="39362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4" name="Google Shape;5274;p4"/>
            <p:cNvSpPr/>
            <p:nvPr/>
          </p:nvSpPr>
          <p:spPr>
            <a:xfrm>
              <a:off x="40377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5" name="Google Shape;5275;p4"/>
            <p:cNvSpPr/>
            <p:nvPr/>
          </p:nvSpPr>
          <p:spPr>
            <a:xfrm>
              <a:off x="41392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1" y="2107"/>
                    <a:pt x="2108" y="1631"/>
                    <a:pt x="2108" y="1048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6" name="Google Shape;5276;p4"/>
            <p:cNvSpPr/>
            <p:nvPr/>
          </p:nvSpPr>
          <p:spPr>
            <a:xfrm>
              <a:off x="42407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60" y="2107"/>
                  </a:cubicBezTo>
                  <a:cubicBezTo>
                    <a:pt x="1632" y="2107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7" name="Google Shape;5277;p4"/>
            <p:cNvSpPr/>
            <p:nvPr/>
          </p:nvSpPr>
          <p:spPr>
            <a:xfrm>
              <a:off x="43425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8" name="Google Shape;5278;p4"/>
            <p:cNvSpPr/>
            <p:nvPr/>
          </p:nvSpPr>
          <p:spPr>
            <a:xfrm>
              <a:off x="44440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9" name="Google Shape;5279;p4"/>
            <p:cNvSpPr/>
            <p:nvPr/>
          </p:nvSpPr>
          <p:spPr>
            <a:xfrm>
              <a:off x="45455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60" y="2107"/>
                  </a:cubicBezTo>
                  <a:cubicBezTo>
                    <a:pt x="1632" y="2107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0" name="Google Shape;5280;p4"/>
            <p:cNvSpPr/>
            <p:nvPr/>
          </p:nvSpPr>
          <p:spPr>
            <a:xfrm>
              <a:off x="4647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20" y="2107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1" name="Google Shape;5281;p4"/>
            <p:cNvSpPr/>
            <p:nvPr/>
          </p:nvSpPr>
          <p:spPr>
            <a:xfrm>
              <a:off x="47488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1" y="2107"/>
                    <a:pt x="2096" y="1631"/>
                    <a:pt x="2096" y="1048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2" name="Google Shape;5282;p4"/>
            <p:cNvSpPr/>
            <p:nvPr/>
          </p:nvSpPr>
          <p:spPr>
            <a:xfrm>
              <a:off x="4850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3" name="Google Shape;5283;p4"/>
            <p:cNvSpPr/>
            <p:nvPr/>
          </p:nvSpPr>
          <p:spPr>
            <a:xfrm>
              <a:off x="49518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4" name="Google Shape;5284;p4"/>
            <p:cNvSpPr/>
            <p:nvPr/>
          </p:nvSpPr>
          <p:spPr>
            <a:xfrm>
              <a:off x="50536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20" y="2107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5" name="Google Shape;5285;p4"/>
            <p:cNvSpPr/>
            <p:nvPr/>
          </p:nvSpPr>
          <p:spPr>
            <a:xfrm>
              <a:off x="51551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6" name="Google Shape;5286;p4"/>
            <p:cNvSpPr/>
            <p:nvPr/>
          </p:nvSpPr>
          <p:spPr>
            <a:xfrm>
              <a:off x="52566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7" name="Google Shape;5287;p4"/>
            <p:cNvSpPr/>
            <p:nvPr/>
          </p:nvSpPr>
          <p:spPr>
            <a:xfrm>
              <a:off x="53584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20" y="2107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8" name="Google Shape;5288;p4"/>
            <p:cNvSpPr/>
            <p:nvPr/>
          </p:nvSpPr>
          <p:spPr>
            <a:xfrm>
              <a:off x="54599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9" name="Google Shape;5289;p4"/>
            <p:cNvSpPr/>
            <p:nvPr/>
          </p:nvSpPr>
          <p:spPr>
            <a:xfrm>
              <a:off x="55614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0" name="Google Shape;5290;p4"/>
            <p:cNvSpPr/>
            <p:nvPr/>
          </p:nvSpPr>
          <p:spPr>
            <a:xfrm>
              <a:off x="56629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1" name="Google Shape;5291;p4"/>
            <p:cNvSpPr/>
            <p:nvPr/>
          </p:nvSpPr>
          <p:spPr>
            <a:xfrm>
              <a:off x="57644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60" y="2107"/>
                  </a:cubicBezTo>
                  <a:cubicBezTo>
                    <a:pt x="1632" y="2107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2" name="Google Shape;5292;p4"/>
            <p:cNvSpPr/>
            <p:nvPr/>
          </p:nvSpPr>
          <p:spPr>
            <a:xfrm>
              <a:off x="58662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3" name="Google Shape;5293;p4"/>
            <p:cNvSpPr/>
            <p:nvPr/>
          </p:nvSpPr>
          <p:spPr>
            <a:xfrm>
              <a:off x="59677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4" name="Google Shape;5294;p4"/>
            <p:cNvSpPr/>
            <p:nvPr/>
          </p:nvSpPr>
          <p:spPr>
            <a:xfrm>
              <a:off x="60692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5" name="Google Shape;5295;p4"/>
            <p:cNvSpPr/>
            <p:nvPr/>
          </p:nvSpPr>
          <p:spPr>
            <a:xfrm>
              <a:off x="61710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20" y="2107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6" name="Google Shape;5296;p4"/>
            <p:cNvSpPr/>
            <p:nvPr/>
          </p:nvSpPr>
          <p:spPr>
            <a:xfrm>
              <a:off x="62725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7" name="Google Shape;5297;p4"/>
            <p:cNvSpPr/>
            <p:nvPr/>
          </p:nvSpPr>
          <p:spPr>
            <a:xfrm>
              <a:off x="63740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8" name="Google Shape;5298;p4"/>
            <p:cNvSpPr/>
            <p:nvPr/>
          </p:nvSpPr>
          <p:spPr>
            <a:xfrm>
              <a:off x="64755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9" name="Google Shape;5299;p4"/>
            <p:cNvSpPr/>
            <p:nvPr/>
          </p:nvSpPr>
          <p:spPr>
            <a:xfrm>
              <a:off x="6577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20" y="2107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0" name="Google Shape;5300;p4"/>
            <p:cNvSpPr/>
            <p:nvPr/>
          </p:nvSpPr>
          <p:spPr>
            <a:xfrm>
              <a:off x="66788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1" name="Google Shape;5301;p4"/>
            <p:cNvSpPr/>
            <p:nvPr/>
          </p:nvSpPr>
          <p:spPr>
            <a:xfrm>
              <a:off x="67803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48"/>
                  </a:cubicBezTo>
                  <a:cubicBezTo>
                    <a:pt x="0" y="1631"/>
                    <a:pt x="477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2" name="Google Shape;5302;p4"/>
            <p:cNvSpPr/>
            <p:nvPr/>
          </p:nvSpPr>
          <p:spPr>
            <a:xfrm>
              <a:off x="6881800" y="4303050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1" y="476"/>
                    <a:pt x="1" y="1048"/>
                  </a:cubicBezTo>
                  <a:cubicBezTo>
                    <a:pt x="1" y="1631"/>
                    <a:pt x="477" y="2107"/>
                    <a:pt x="1060" y="2107"/>
                  </a:cubicBezTo>
                  <a:cubicBezTo>
                    <a:pt x="1632" y="2107"/>
                    <a:pt x="2108" y="1631"/>
                    <a:pt x="2108" y="1048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3" name="Google Shape;5303;p4"/>
            <p:cNvSpPr/>
            <p:nvPr/>
          </p:nvSpPr>
          <p:spPr>
            <a:xfrm>
              <a:off x="69836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20" y="2107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4" name="Google Shape;5304;p4"/>
            <p:cNvSpPr/>
            <p:nvPr/>
          </p:nvSpPr>
          <p:spPr>
            <a:xfrm>
              <a:off x="70851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5" name="Google Shape;5305;p4"/>
            <p:cNvSpPr/>
            <p:nvPr/>
          </p:nvSpPr>
          <p:spPr>
            <a:xfrm>
              <a:off x="71866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1" y="476"/>
                    <a:pt x="1" y="1048"/>
                  </a:cubicBezTo>
                  <a:cubicBezTo>
                    <a:pt x="1" y="1631"/>
                    <a:pt x="477" y="2107"/>
                    <a:pt x="1048" y="2107"/>
                  </a:cubicBezTo>
                  <a:cubicBezTo>
                    <a:pt x="1632" y="2107"/>
                    <a:pt x="2096" y="1631"/>
                    <a:pt x="2096" y="1048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6" name="Google Shape;5306;p4"/>
            <p:cNvSpPr/>
            <p:nvPr/>
          </p:nvSpPr>
          <p:spPr>
            <a:xfrm>
              <a:off x="7288400" y="4303050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48"/>
                  </a:cubicBezTo>
                  <a:cubicBezTo>
                    <a:pt x="0" y="1631"/>
                    <a:pt x="465" y="2107"/>
                    <a:pt x="1048" y="2107"/>
                  </a:cubicBezTo>
                  <a:cubicBezTo>
                    <a:pt x="1620" y="2107"/>
                    <a:pt x="2096" y="1631"/>
                    <a:pt x="2096" y="1048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7" name="Google Shape;5307;p4"/>
            <p:cNvSpPr/>
            <p:nvPr/>
          </p:nvSpPr>
          <p:spPr>
            <a:xfrm>
              <a:off x="2792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107" y="1631"/>
                    <a:pt x="2107" y="1060"/>
                  </a:cubicBezTo>
                  <a:cubicBezTo>
                    <a:pt x="2107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8" name="Google Shape;5308;p4"/>
            <p:cNvSpPr/>
            <p:nvPr/>
          </p:nvSpPr>
          <p:spPr>
            <a:xfrm>
              <a:off x="3807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60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9" name="Google Shape;5309;p4"/>
            <p:cNvSpPr/>
            <p:nvPr/>
          </p:nvSpPr>
          <p:spPr>
            <a:xfrm>
              <a:off x="4825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0" name="Google Shape;5310;p4"/>
            <p:cNvSpPr/>
            <p:nvPr/>
          </p:nvSpPr>
          <p:spPr>
            <a:xfrm>
              <a:off x="5840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1" name="Google Shape;5311;p4"/>
            <p:cNvSpPr/>
            <p:nvPr/>
          </p:nvSpPr>
          <p:spPr>
            <a:xfrm>
              <a:off x="6855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2" name="Google Shape;5312;p4"/>
            <p:cNvSpPr/>
            <p:nvPr/>
          </p:nvSpPr>
          <p:spPr>
            <a:xfrm>
              <a:off x="787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3" name="Google Shape;5313;p4"/>
            <p:cNvSpPr/>
            <p:nvPr/>
          </p:nvSpPr>
          <p:spPr>
            <a:xfrm>
              <a:off x="8888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4" name="Google Shape;5314;p4"/>
            <p:cNvSpPr/>
            <p:nvPr/>
          </p:nvSpPr>
          <p:spPr>
            <a:xfrm>
              <a:off x="990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5" name="Google Shape;5315;p4"/>
            <p:cNvSpPr/>
            <p:nvPr/>
          </p:nvSpPr>
          <p:spPr>
            <a:xfrm>
              <a:off x="10918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60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6" name="Google Shape;5316;p4"/>
            <p:cNvSpPr/>
            <p:nvPr/>
          </p:nvSpPr>
          <p:spPr>
            <a:xfrm>
              <a:off x="11936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7" name="Google Shape;5317;p4"/>
            <p:cNvSpPr/>
            <p:nvPr/>
          </p:nvSpPr>
          <p:spPr>
            <a:xfrm>
              <a:off x="12951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8" name="Google Shape;5318;p4"/>
            <p:cNvSpPr/>
            <p:nvPr/>
          </p:nvSpPr>
          <p:spPr>
            <a:xfrm>
              <a:off x="13966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9" name="Google Shape;5319;p4"/>
            <p:cNvSpPr/>
            <p:nvPr/>
          </p:nvSpPr>
          <p:spPr>
            <a:xfrm>
              <a:off x="14984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0" name="Google Shape;5320;p4"/>
            <p:cNvSpPr/>
            <p:nvPr/>
          </p:nvSpPr>
          <p:spPr>
            <a:xfrm>
              <a:off x="15999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1" name="Google Shape;5321;p4"/>
            <p:cNvSpPr/>
            <p:nvPr/>
          </p:nvSpPr>
          <p:spPr>
            <a:xfrm>
              <a:off x="17014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2" name="Google Shape;5322;p4"/>
            <p:cNvSpPr/>
            <p:nvPr/>
          </p:nvSpPr>
          <p:spPr>
            <a:xfrm>
              <a:off x="18029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3" name="Google Shape;5323;p4"/>
            <p:cNvSpPr/>
            <p:nvPr/>
          </p:nvSpPr>
          <p:spPr>
            <a:xfrm>
              <a:off x="19044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60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4" name="Google Shape;5324;p4"/>
            <p:cNvSpPr/>
            <p:nvPr/>
          </p:nvSpPr>
          <p:spPr>
            <a:xfrm>
              <a:off x="20062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5" name="Google Shape;5325;p4"/>
            <p:cNvSpPr/>
            <p:nvPr/>
          </p:nvSpPr>
          <p:spPr>
            <a:xfrm>
              <a:off x="21077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6" name="Google Shape;5326;p4"/>
            <p:cNvSpPr/>
            <p:nvPr/>
          </p:nvSpPr>
          <p:spPr>
            <a:xfrm>
              <a:off x="22092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7" name="Google Shape;5327;p4"/>
            <p:cNvSpPr/>
            <p:nvPr/>
          </p:nvSpPr>
          <p:spPr>
            <a:xfrm>
              <a:off x="23110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4" y="0"/>
                    <a:pt x="0" y="476"/>
                    <a:pt x="0" y="1060"/>
                  </a:cubicBezTo>
                  <a:cubicBezTo>
                    <a:pt x="0" y="1631"/>
                    <a:pt x="464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8" name="Google Shape;5328;p4"/>
            <p:cNvSpPr/>
            <p:nvPr/>
          </p:nvSpPr>
          <p:spPr>
            <a:xfrm>
              <a:off x="24125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9" name="Google Shape;5329;p4"/>
            <p:cNvSpPr/>
            <p:nvPr/>
          </p:nvSpPr>
          <p:spPr>
            <a:xfrm>
              <a:off x="25140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0" name="Google Shape;5330;p4"/>
            <p:cNvSpPr/>
            <p:nvPr/>
          </p:nvSpPr>
          <p:spPr>
            <a:xfrm>
              <a:off x="26155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1" name="Google Shape;5331;p4"/>
            <p:cNvSpPr/>
            <p:nvPr/>
          </p:nvSpPr>
          <p:spPr>
            <a:xfrm>
              <a:off x="2717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2" name="Google Shape;5332;p4"/>
            <p:cNvSpPr/>
            <p:nvPr/>
          </p:nvSpPr>
          <p:spPr>
            <a:xfrm>
              <a:off x="28188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3" name="Google Shape;5333;p4"/>
            <p:cNvSpPr/>
            <p:nvPr/>
          </p:nvSpPr>
          <p:spPr>
            <a:xfrm>
              <a:off x="2920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6" y="0"/>
                    <a:pt x="0" y="476"/>
                    <a:pt x="0" y="1060"/>
                  </a:cubicBezTo>
                  <a:cubicBezTo>
                    <a:pt x="0" y="1631"/>
                    <a:pt x="476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4" name="Google Shape;5334;p4"/>
            <p:cNvSpPr/>
            <p:nvPr/>
          </p:nvSpPr>
          <p:spPr>
            <a:xfrm>
              <a:off x="30218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5" name="Google Shape;5335;p4"/>
            <p:cNvSpPr/>
            <p:nvPr/>
          </p:nvSpPr>
          <p:spPr>
            <a:xfrm>
              <a:off x="31236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6" name="Google Shape;5336;p4"/>
            <p:cNvSpPr/>
            <p:nvPr/>
          </p:nvSpPr>
          <p:spPr>
            <a:xfrm>
              <a:off x="32251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7" name="Google Shape;5337;p4"/>
            <p:cNvSpPr/>
            <p:nvPr/>
          </p:nvSpPr>
          <p:spPr>
            <a:xfrm>
              <a:off x="33266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8" name="Google Shape;5338;p4"/>
            <p:cNvSpPr/>
            <p:nvPr/>
          </p:nvSpPr>
          <p:spPr>
            <a:xfrm>
              <a:off x="34284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9" name="Google Shape;5339;p4"/>
            <p:cNvSpPr/>
            <p:nvPr/>
          </p:nvSpPr>
          <p:spPr>
            <a:xfrm>
              <a:off x="35299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0" name="Google Shape;5340;p4"/>
            <p:cNvSpPr/>
            <p:nvPr/>
          </p:nvSpPr>
          <p:spPr>
            <a:xfrm>
              <a:off x="36314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1" name="Google Shape;5341;p4"/>
            <p:cNvSpPr/>
            <p:nvPr/>
          </p:nvSpPr>
          <p:spPr>
            <a:xfrm>
              <a:off x="37329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2" name="Google Shape;5342;p4"/>
            <p:cNvSpPr/>
            <p:nvPr/>
          </p:nvSpPr>
          <p:spPr>
            <a:xfrm>
              <a:off x="38347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19" y="2108"/>
                    <a:pt x="2096" y="1631"/>
                    <a:pt x="2096" y="1060"/>
                  </a:cubicBezTo>
                  <a:cubicBezTo>
                    <a:pt x="2096" y="476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3" name="Google Shape;5343;p4"/>
            <p:cNvSpPr/>
            <p:nvPr/>
          </p:nvSpPr>
          <p:spPr>
            <a:xfrm>
              <a:off x="39362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4" name="Google Shape;5344;p4"/>
            <p:cNvSpPr/>
            <p:nvPr/>
          </p:nvSpPr>
          <p:spPr>
            <a:xfrm>
              <a:off x="40377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5" name="Google Shape;5345;p4"/>
            <p:cNvSpPr/>
            <p:nvPr/>
          </p:nvSpPr>
          <p:spPr>
            <a:xfrm>
              <a:off x="41392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1" y="2108"/>
                    <a:pt x="2108" y="1631"/>
                    <a:pt x="2108" y="1060"/>
                  </a:cubicBezTo>
                  <a:cubicBezTo>
                    <a:pt x="2108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6" name="Google Shape;5346;p4"/>
            <p:cNvSpPr/>
            <p:nvPr/>
          </p:nvSpPr>
          <p:spPr>
            <a:xfrm>
              <a:off x="42407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60" y="2108"/>
                  </a:cubicBezTo>
                  <a:cubicBezTo>
                    <a:pt x="1632" y="2108"/>
                    <a:pt x="2108" y="1631"/>
                    <a:pt x="2108" y="1060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7" name="Google Shape;5347;p4"/>
            <p:cNvSpPr/>
            <p:nvPr/>
          </p:nvSpPr>
          <p:spPr>
            <a:xfrm>
              <a:off x="43425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8" name="Google Shape;5348;p4"/>
            <p:cNvSpPr/>
            <p:nvPr/>
          </p:nvSpPr>
          <p:spPr>
            <a:xfrm>
              <a:off x="44440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9" name="Google Shape;5349;p4"/>
            <p:cNvSpPr/>
            <p:nvPr/>
          </p:nvSpPr>
          <p:spPr>
            <a:xfrm>
              <a:off x="45455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60" y="2108"/>
                  </a:cubicBezTo>
                  <a:cubicBezTo>
                    <a:pt x="1632" y="2108"/>
                    <a:pt x="2108" y="1631"/>
                    <a:pt x="2108" y="1060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0" name="Google Shape;5350;p4"/>
            <p:cNvSpPr/>
            <p:nvPr/>
          </p:nvSpPr>
          <p:spPr>
            <a:xfrm>
              <a:off x="4647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20" y="2108"/>
                    <a:pt x="2096" y="1631"/>
                    <a:pt x="2096" y="1060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1" name="Google Shape;5351;p4"/>
            <p:cNvSpPr/>
            <p:nvPr/>
          </p:nvSpPr>
          <p:spPr>
            <a:xfrm>
              <a:off x="47488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1" y="2108"/>
                    <a:pt x="2096" y="1631"/>
                    <a:pt x="2096" y="1060"/>
                  </a:cubicBezTo>
                  <a:cubicBezTo>
                    <a:pt x="2096" y="476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2" name="Google Shape;5352;p4"/>
            <p:cNvSpPr/>
            <p:nvPr/>
          </p:nvSpPr>
          <p:spPr>
            <a:xfrm>
              <a:off x="4850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3" name="Google Shape;5353;p4"/>
            <p:cNvSpPr/>
            <p:nvPr/>
          </p:nvSpPr>
          <p:spPr>
            <a:xfrm>
              <a:off x="49518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108" y="1631"/>
                    <a:pt x="2108" y="1060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4" name="Google Shape;5354;p4"/>
            <p:cNvSpPr/>
            <p:nvPr/>
          </p:nvSpPr>
          <p:spPr>
            <a:xfrm>
              <a:off x="50536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20" y="2108"/>
                    <a:pt x="2096" y="1631"/>
                    <a:pt x="2096" y="1060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5" name="Google Shape;5355;p4"/>
            <p:cNvSpPr/>
            <p:nvPr/>
          </p:nvSpPr>
          <p:spPr>
            <a:xfrm>
              <a:off x="51551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6" name="Google Shape;5356;p4"/>
            <p:cNvSpPr/>
            <p:nvPr/>
          </p:nvSpPr>
          <p:spPr>
            <a:xfrm>
              <a:off x="52566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7" name="Google Shape;5357;p4"/>
            <p:cNvSpPr/>
            <p:nvPr/>
          </p:nvSpPr>
          <p:spPr>
            <a:xfrm>
              <a:off x="53584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20" y="2108"/>
                    <a:pt x="2096" y="1631"/>
                    <a:pt x="2096" y="1060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8" name="Google Shape;5358;p4"/>
            <p:cNvSpPr/>
            <p:nvPr/>
          </p:nvSpPr>
          <p:spPr>
            <a:xfrm>
              <a:off x="54599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9" name="Google Shape;5359;p4"/>
            <p:cNvSpPr/>
            <p:nvPr/>
          </p:nvSpPr>
          <p:spPr>
            <a:xfrm>
              <a:off x="55614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0" name="Google Shape;5360;p4"/>
            <p:cNvSpPr/>
            <p:nvPr/>
          </p:nvSpPr>
          <p:spPr>
            <a:xfrm>
              <a:off x="56629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1" name="Google Shape;5361;p4"/>
            <p:cNvSpPr/>
            <p:nvPr/>
          </p:nvSpPr>
          <p:spPr>
            <a:xfrm>
              <a:off x="57644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60" y="2108"/>
                  </a:cubicBezTo>
                  <a:cubicBezTo>
                    <a:pt x="1632" y="2108"/>
                    <a:pt x="2108" y="1631"/>
                    <a:pt x="2108" y="1060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2" name="Google Shape;5362;p4"/>
            <p:cNvSpPr/>
            <p:nvPr/>
          </p:nvSpPr>
          <p:spPr>
            <a:xfrm>
              <a:off x="58662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3" name="Google Shape;5363;p4"/>
            <p:cNvSpPr/>
            <p:nvPr/>
          </p:nvSpPr>
          <p:spPr>
            <a:xfrm>
              <a:off x="59677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4" name="Google Shape;5364;p4"/>
            <p:cNvSpPr/>
            <p:nvPr/>
          </p:nvSpPr>
          <p:spPr>
            <a:xfrm>
              <a:off x="60692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108" y="1631"/>
                    <a:pt x="2108" y="1060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5" name="Google Shape;5365;p4"/>
            <p:cNvSpPr/>
            <p:nvPr/>
          </p:nvSpPr>
          <p:spPr>
            <a:xfrm>
              <a:off x="61710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20" y="2108"/>
                    <a:pt x="2096" y="1631"/>
                    <a:pt x="2096" y="1060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6" name="Google Shape;5366;p4"/>
            <p:cNvSpPr/>
            <p:nvPr/>
          </p:nvSpPr>
          <p:spPr>
            <a:xfrm>
              <a:off x="62725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7" name="Google Shape;5367;p4"/>
            <p:cNvSpPr/>
            <p:nvPr/>
          </p:nvSpPr>
          <p:spPr>
            <a:xfrm>
              <a:off x="63740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8" name="Google Shape;5368;p4"/>
            <p:cNvSpPr/>
            <p:nvPr/>
          </p:nvSpPr>
          <p:spPr>
            <a:xfrm>
              <a:off x="64755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108" y="1631"/>
                    <a:pt x="2108" y="1060"/>
                  </a:cubicBezTo>
                  <a:cubicBezTo>
                    <a:pt x="2108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9" name="Google Shape;5369;p4"/>
            <p:cNvSpPr/>
            <p:nvPr/>
          </p:nvSpPr>
          <p:spPr>
            <a:xfrm>
              <a:off x="6577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20" y="2108"/>
                    <a:pt x="2096" y="1631"/>
                    <a:pt x="2096" y="1060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0" name="Google Shape;5370;p4"/>
            <p:cNvSpPr/>
            <p:nvPr/>
          </p:nvSpPr>
          <p:spPr>
            <a:xfrm>
              <a:off x="66788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1" name="Google Shape;5371;p4"/>
            <p:cNvSpPr/>
            <p:nvPr/>
          </p:nvSpPr>
          <p:spPr>
            <a:xfrm>
              <a:off x="67803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0" y="476"/>
                    <a:pt x="0" y="1060"/>
                  </a:cubicBezTo>
                  <a:cubicBezTo>
                    <a:pt x="0" y="1631"/>
                    <a:pt x="477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2" name="Google Shape;5372;p4"/>
            <p:cNvSpPr/>
            <p:nvPr/>
          </p:nvSpPr>
          <p:spPr>
            <a:xfrm>
              <a:off x="6881800" y="4458125"/>
              <a:ext cx="52700" cy="52700"/>
            </a:xfrm>
            <a:custGeom>
              <a:avLst/>
              <a:gdLst/>
              <a:ahLst/>
              <a:cxnLst/>
              <a:rect l="l" t="t" r="r" b="b"/>
              <a:pathLst>
                <a:path w="2108" h="2108" extrusionOk="0">
                  <a:moveTo>
                    <a:pt x="1060" y="0"/>
                  </a:moveTo>
                  <a:cubicBezTo>
                    <a:pt x="477" y="0"/>
                    <a:pt x="1" y="476"/>
                    <a:pt x="1" y="1060"/>
                  </a:cubicBezTo>
                  <a:cubicBezTo>
                    <a:pt x="1" y="1631"/>
                    <a:pt x="477" y="2108"/>
                    <a:pt x="1060" y="2108"/>
                  </a:cubicBezTo>
                  <a:cubicBezTo>
                    <a:pt x="1632" y="2108"/>
                    <a:pt x="2108" y="1631"/>
                    <a:pt x="2108" y="1060"/>
                  </a:cubicBezTo>
                  <a:cubicBezTo>
                    <a:pt x="2108" y="476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3" name="Google Shape;5373;p4"/>
            <p:cNvSpPr/>
            <p:nvPr/>
          </p:nvSpPr>
          <p:spPr>
            <a:xfrm>
              <a:off x="69836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20" y="2108"/>
                    <a:pt x="2096" y="1631"/>
                    <a:pt x="2096" y="1060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4" name="Google Shape;5374;p4"/>
            <p:cNvSpPr/>
            <p:nvPr/>
          </p:nvSpPr>
          <p:spPr>
            <a:xfrm>
              <a:off x="70851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5" name="Google Shape;5375;p4"/>
            <p:cNvSpPr/>
            <p:nvPr/>
          </p:nvSpPr>
          <p:spPr>
            <a:xfrm>
              <a:off x="71866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77" y="0"/>
                    <a:pt x="1" y="476"/>
                    <a:pt x="1" y="1060"/>
                  </a:cubicBezTo>
                  <a:cubicBezTo>
                    <a:pt x="1" y="1631"/>
                    <a:pt x="477" y="2108"/>
                    <a:pt x="1048" y="2108"/>
                  </a:cubicBezTo>
                  <a:cubicBezTo>
                    <a:pt x="1632" y="2108"/>
                    <a:pt x="2096" y="1631"/>
                    <a:pt x="2096" y="1060"/>
                  </a:cubicBezTo>
                  <a:cubicBezTo>
                    <a:pt x="2096" y="476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6" name="Google Shape;5376;p4"/>
            <p:cNvSpPr/>
            <p:nvPr/>
          </p:nvSpPr>
          <p:spPr>
            <a:xfrm>
              <a:off x="7288400" y="4458125"/>
              <a:ext cx="52400" cy="52700"/>
            </a:xfrm>
            <a:custGeom>
              <a:avLst/>
              <a:gdLst/>
              <a:ahLst/>
              <a:cxnLst/>
              <a:rect l="l" t="t" r="r" b="b"/>
              <a:pathLst>
                <a:path w="2096" h="2108" extrusionOk="0">
                  <a:moveTo>
                    <a:pt x="1048" y="0"/>
                  </a:moveTo>
                  <a:cubicBezTo>
                    <a:pt x="465" y="0"/>
                    <a:pt x="0" y="476"/>
                    <a:pt x="0" y="1060"/>
                  </a:cubicBezTo>
                  <a:cubicBezTo>
                    <a:pt x="0" y="1631"/>
                    <a:pt x="465" y="2108"/>
                    <a:pt x="1048" y="2108"/>
                  </a:cubicBezTo>
                  <a:cubicBezTo>
                    <a:pt x="1620" y="2108"/>
                    <a:pt x="2096" y="1631"/>
                    <a:pt x="2096" y="1060"/>
                  </a:cubicBezTo>
                  <a:cubicBezTo>
                    <a:pt x="2096" y="476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7" name="Google Shape;5377;p4"/>
            <p:cNvSpPr/>
            <p:nvPr/>
          </p:nvSpPr>
          <p:spPr>
            <a:xfrm>
              <a:off x="2792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7" y="1620"/>
                    <a:pt x="2107" y="1048"/>
                  </a:cubicBezTo>
                  <a:cubicBezTo>
                    <a:pt x="2107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8" name="Google Shape;5378;p4"/>
            <p:cNvSpPr/>
            <p:nvPr/>
          </p:nvSpPr>
          <p:spPr>
            <a:xfrm>
              <a:off x="3807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9" name="Google Shape;5379;p4"/>
            <p:cNvSpPr/>
            <p:nvPr/>
          </p:nvSpPr>
          <p:spPr>
            <a:xfrm>
              <a:off x="4825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0" name="Google Shape;5380;p4"/>
            <p:cNvSpPr/>
            <p:nvPr/>
          </p:nvSpPr>
          <p:spPr>
            <a:xfrm>
              <a:off x="5840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1" name="Google Shape;5381;p4"/>
            <p:cNvSpPr/>
            <p:nvPr/>
          </p:nvSpPr>
          <p:spPr>
            <a:xfrm>
              <a:off x="6855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2" name="Google Shape;5382;p4"/>
            <p:cNvSpPr/>
            <p:nvPr/>
          </p:nvSpPr>
          <p:spPr>
            <a:xfrm>
              <a:off x="787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3" name="Google Shape;5383;p4"/>
            <p:cNvSpPr/>
            <p:nvPr/>
          </p:nvSpPr>
          <p:spPr>
            <a:xfrm>
              <a:off x="8888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4" name="Google Shape;5384;p4"/>
            <p:cNvSpPr/>
            <p:nvPr/>
          </p:nvSpPr>
          <p:spPr>
            <a:xfrm>
              <a:off x="990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5" name="Google Shape;5385;p4"/>
            <p:cNvSpPr/>
            <p:nvPr/>
          </p:nvSpPr>
          <p:spPr>
            <a:xfrm>
              <a:off x="10918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6" name="Google Shape;5386;p4"/>
            <p:cNvSpPr/>
            <p:nvPr/>
          </p:nvSpPr>
          <p:spPr>
            <a:xfrm>
              <a:off x="11936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7" name="Google Shape;5387;p4"/>
            <p:cNvSpPr/>
            <p:nvPr/>
          </p:nvSpPr>
          <p:spPr>
            <a:xfrm>
              <a:off x="12951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8" name="Google Shape;5388;p4"/>
            <p:cNvSpPr/>
            <p:nvPr/>
          </p:nvSpPr>
          <p:spPr>
            <a:xfrm>
              <a:off x="13966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9" name="Google Shape;5389;p4"/>
            <p:cNvSpPr/>
            <p:nvPr/>
          </p:nvSpPr>
          <p:spPr>
            <a:xfrm>
              <a:off x="14984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0" name="Google Shape;5390;p4"/>
            <p:cNvSpPr/>
            <p:nvPr/>
          </p:nvSpPr>
          <p:spPr>
            <a:xfrm>
              <a:off x="15999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1" name="Google Shape;5391;p4"/>
            <p:cNvSpPr/>
            <p:nvPr/>
          </p:nvSpPr>
          <p:spPr>
            <a:xfrm>
              <a:off x="17014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2" name="Google Shape;5392;p4"/>
            <p:cNvSpPr/>
            <p:nvPr/>
          </p:nvSpPr>
          <p:spPr>
            <a:xfrm>
              <a:off x="18029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3" name="Google Shape;5393;p4"/>
            <p:cNvSpPr/>
            <p:nvPr/>
          </p:nvSpPr>
          <p:spPr>
            <a:xfrm>
              <a:off x="19044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4" name="Google Shape;5394;p4"/>
            <p:cNvSpPr/>
            <p:nvPr/>
          </p:nvSpPr>
          <p:spPr>
            <a:xfrm>
              <a:off x="20062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5" name="Google Shape;5395;p4"/>
            <p:cNvSpPr/>
            <p:nvPr/>
          </p:nvSpPr>
          <p:spPr>
            <a:xfrm>
              <a:off x="21077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6" name="Google Shape;5396;p4"/>
            <p:cNvSpPr/>
            <p:nvPr/>
          </p:nvSpPr>
          <p:spPr>
            <a:xfrm>
              <a:off x="22092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7" name="Google Shape;5397;p4"/>
            <p:cNvSpPr/>
            <p:nvPr/>
          </p:nvSpPr>
          <p:spPr>
            <a:xfrm>
              <a:off x="23110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8" name="Google Shape;5398;p4"/>
            <p:cNvSpPr/>
            <p:nvPr/>
          </p:nvSpPr>
          <p:spPr>
            <a:xfrm>
              <a:off x="24125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9" name="Google Shape;5399;p4"/>
            <p:cNvSpPr/>
            <p:nvPr/>
          </p:nvSpPr>
          <p:spPr>
            <a:xfrm>
              <a:off x="25140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0" name="Google Shape;5400;p4"/>
            <p:cNvSpPr/>
            <p:nvPr/>
          </p:nvSpPr>
          <p:spPr>
            <a:xfrm>
              <a:off x="26155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1" name="Google Shape;5401;p4"/>
            <p:cNvSpPr/>
            <p:nvPr/>
          </p:nvSpPr>
          <p:spPr>
            <a:xfrm>
              <a:off x="2717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2" name="Google Shape;5402;p4"/>
            <p:cNvSpPr/>
            <p:nvPr/>
          </p:nvSpPr>
          <p:spPr>
            <a:xfrm>
              <a:off x="28188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3" name="Google Shape;5403;p4"/>
            <p:cNvSpPr/>
            <p:nvPr/>
          </p:nvSpPr>
          <p:spPr>
            <a:xfrm>
              <a:off x="2920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4" name="Google Shape;5404;p4"/>
            <p:cNvSpPr/>
            <p:nvPr/>
          </p:nvSpPr>
          <p:spPr>
            <a:xfrm>
              <a:off x="30218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5" name="Google Shape;5405;p4"/>
            <p:cNvSpPr/>
            <p:nvPr/>
          </p:nvSpPr>
          <p:spPr>
            <a:xfrm>
              <a:off x="31236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6" name="Google Shape;5406;p4"/>
            <p:cNvSpPr/>
            <p:nvPr/>
          </p:nvSpPr>
          <p:spPr>
            <a:xfrm>
              <a:off x="32251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7" name="Google Shape;5407;p4"/>
            <p:cNvSpPr/>
            <p:nvPr/>
          </p:nvSpPr>
          <p:spPr>
            <a:xfrm>
              <a:off x="33266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8" name="Google Shape;5408;p4"/>
            <p:cNvSpPr/>
            <p:nvPr/>
          </p:nvSpPr>
          <p:spPr>
            <a:xfrm>
              <a:off x="34284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9" name="Google Shape;5409;p4"/>
            <p:cNvSpPr/>
            <p:nvPr/>
          </p:nvSpPr>
          <p:spPr>
            <a:xfrm>
              <a:off x="35299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0" name="Google Shape;5410;p4"/>
            <p:cNvSpPr/>
            <p:nvPr/>
          </p:nvSpPr>
          <p:spPr>
            <a:xfrm>
              <a:off x="36314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1" name="Google Shape;5411;p4"/>
            <p:cNvSpPr/>
            <p:nvPr/>
          </p:nvSpPr>
          <p:spPr>
            <a:xfrm>
              <a:off x="37329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2" name="Google Shape;5412;p4"/>
            <p:cNvSpPr/>
            <p:nvPr/>
          </p:nvSpPr>
          <p:spPr>
            <a:xfrm>
              <a:off x="38347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3" name="Google Shape;5413;p4"/>
            <p:cNvSpPr/>
            <p:nvPr/>
          </p:nvSpPr>
          <p:spPr>
            <a:xfrm>
              <a:off x="39362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4" name="Google Shape;5414;p4"/>
            <p:cNvSpPr/>
            <p:nvPr/>
          </p:nvSpPr>
          <p:spPr>
            <a:xfrm>
              <a:off x="40377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5" name="Google Shape;5415;p4"/>
            <p:cNvSpPr/>
            <p:nvPr/>
          </p:nvSpPr>
          <p:spPr>
            <a:xfrm>
              <a:off x="41392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6" name="Google Shape;5416;p4"/>
            <p:cNvSpPr/>
            <p:nvPr/>
          </p:nvSpPr>
          <p:spPr>
            <a:xfrm>
              <a:off x="42407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7" name="Google Shape;5417;p4"/>
            <p:cNvSpPr/>
            <p:nvPr/>
          </p:nvSpPr>
          <p:spPr>
            <a:xfrm>
              <a:off x="43425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8" name="Google Shape;5418;p4"/>
            <p:cNvSpPr/>
            <p:nvPr/>
          </p:nvSpPr>
          <p:spPr>
            <a:xfrm>
              <a:off x="44440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9" name="Google Shape;5419;p4"/>
            <p:cNvSpPr/>
            <p:nvPr/>
          </p:nvSpPr>
          <p:spPr>
            <a:xfrm>
              <a:off x="45455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0" name="Google Shape;5420;p4"/>
            <p:cNvSpPr/>
            <p:nvPr/>
          </p:nvSpPr>
          <p:spPr>
            <a:xfrm>
              <a:off x="4647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1" name="Google Shape;5421;p4"/>
            <p:cNvSpPr/>
            <p:nvPr/>
          </p:nvSpPr>
          <p:spPr>
            <a:xfrm>
              <a:off x="47488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2" name="Google Shape;5422;p4"/>
            <p:cNvSpPr/>
            <p:nvPr/>
          </p:nvSpPr>
          <p:spPr>
            <a:xfrm>
              <a:off x="4850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3" name="Google Shape;5423;p4"/>
            <p:cNvSpPr/>
            <p:nvPr/>
          </p:nvSpPr>
          <p:spPr>
            <a:xfrm>
              <a:off x="49518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4" name="Google Shape;5424;p4"/>
            <p:cNvSpPr/>
            <p:nvPr/>
          </p:nvSpPr>
          <p:spPr>
            <a:xfrm>
              <a:off x="50536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5" name="Google Shape;5425;p4"/>
            <p:cNvSpPr/>
            <p:nvPr/>
          </p:nvSpPr>
          <p:spPr>
            <a:xfrm>
              <a:off x="51551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6" name="Google Shape;5426;p4"/>
            <p:cNvSpPr/>
            <p:nvPr/>
          </p:nvSpPr>
          <p:spPr>
            <a:xfrm>
              <a:off x="52566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7" name="Google Shape;5427;p4"/>
            <p:cNvSpPr/>
            <p:nvPr/>
          </p:nvSpPr>
          <p:spPr>
            <a:xfrm>
              <a:off x="53584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8" name="Google Shape;5428;p4"/>
            <p:cNvSpPr/>
            <p:nvPr/>
          </p:nvSpPr>
          <p:spPr>
            <a:xfrm>
              <a:off x="54599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9" name="Google Shape;5429;p4"/>
            <p:cNvSpPr/>
            <p:nvPr/>
          </p:nvSpPr>
          <p:spPr>
            <a:xfrm>
              <a:off x="55614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0" name="Google Shape;5430;p4"/>
            <p:cNvSpPr/>
            <p:nvPr/>
          </p:nvSpPr>
          <p:spPr>
            <a:xfrm>
              <a:off x="56629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1" name="Google Shape;5431;p4"/>
            <p:cNvSpPr/>
            <p:nvPr/>
          </p:nvSpPr>
          <p:spPr>
            <a:xfrm>
              <a:off x="57644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2" name="Google Shape;5432;p4"/>
            <p:cNvSpPr/>
            <p:nvPr/>
          </p:nvSpPr>
          <p:spPr>
            <a:xfrm>
              <a:off x="58662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3" name="Google Shape;5433;p4"/>
            <p:cNvSpPr/>
            <p:nvPr/>
          </p:nvSpPr>
          <p:spPr>
            <a:xfrm>
              <a:off x="59677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4" name="Google Shape;5434;p4"/>
            <p:cNvSpPr/>
            <p:nvPr/>
          </p:nvSpPr>
          <p:spPr>
            <a:xfrm>
              <a:off x="60692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5" name="Google Shape;5435;p4"/>
            <p:cNvSpPr/>
            <p:nvPr/>
          </p:nvSpPr>
          <p:spPr>
            <a:xfrm>
              <a:off x="61710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6" name="Google Shape;5436;p4"/>
            <p:cNvSpPr/>
            <p:nvPr/>
          </p:nvSpPr>
          <p:spPr>
            <a:xfrm>
              <a:off x="62725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7" name="Google Shape;5437;p4"/>
            <p:cNvSpPr/>
            <p:nvPr/>
          </p:nvSpPr>
          <p:spPr>
            <a:xfrm>
              <a:off x="63740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8" name="Google Shape;5438;p4"/>
            <p:cNvSpPr/>
            <p:nvPr/>
          </p:nvSpPr>
          <p:spPr>
            <a:xfrm>
              <a:off x="64755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9" name="Google Shape;5439;p4"/>
            <p:cNvSpPr/>
            <p:nvPr/>
          </p:nvSpPr>
          <p:spPr>
            <a:xfrm>
              <a:off x="6577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0" name="Google Shape;5440;p4"/>
            <p:cNvSpPr/>
            <p:nvPr/>
          </p:nvSpPr>
          <p:spPr>
            <a:xfrm>
              <a:off x="66788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1" name="Google Shape;5441;p4"/>
            <p:cNvSpPr/>
            <p:nvPr/>
          </p:nvSpPr>
          <p:spPr>
            <a:xfrm>
              <a:off x="67803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2" name="Google Shape;5442;p4"/>
            <p:cNvSpPr/>
            <p:nvPr/>
          </p:nvSpPr>
          <p:spPr>
            <a:xfrm>
              <a:off x="6881800" y="4613500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3" name="Google Shape;5443;p4"/>
            <p:cNvSpPr/>
            <p:nvPr/>
          </p:nvSpPr>
          <p:spPr>
            <a:xfrm>
              <a:off x="69836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4" name="Google Shape;5444;p4"/>
            <p:cNvSpPr/>
            <p:nvPr/>
          </p:nvSpPr>
          <p:spPr>
            <a:xfrm>
              <a:off x="70851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5" name="Google Shape;5445;p4"/>
            <p:cNvSpPr/>
            <p:nvPr/>
          </p:nvSpPr>
          <p:spPr>
            <a:xfrm>
              <a:off x="71866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6" name="Google Shape;5446;p4"/>
            <p:cNvSpPr/>
            <p:nvPr/>
          </p:nvSpPr>
          <p:spPr>
            <a:xfrm>
              <a:off x="7288400" y="4613500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7" name="Google Shape;5447;p4"/>
            <p:cNvSpPr/>
            <p:nvPr/>
          </p:nvSpPr>
          <p:spPr>
            <a:xfrm>
              <a:off x="2792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7" y="1620"/>
                    <a:pt x="2107" y="1048"/>
                  </a:cubicBezTo>
                  <a:cubicBezTo>
                    <a:pt x="2107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8" name="Google Shape;5448;p4"/>
            <p:cNvSpPr/>
            <p:nvPr/>
          </p:nvSpPr>
          <p:spPr>
            <a:xfrm>
              <a:off x="3807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9" name="Google Shape;5449;p4"/>
            <p:cNvSpPr/>
            <p:nvPr/>
          </p:nvSpPr>
          <p:spPr>
            <a:xfrm>
              <a:off x="4825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0" name="Google Shape;5450;p4"/>
            <p:cNvSpPr/>
            <p:nvPr/>
          </p:nvSpPr>
          <p:spPr>
            <a:xfrm>
              <a:off x="5840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1" name="Google Shape;5451;p4"/>
            <p:cNvSpPr/>
            <p:nvPr/>
          </p:nvSpPr>
          <p:spPr>
            <a:xfrm>
              <a:off x="6855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2" name="Google Shape;5452;p4"/>
            <p:cNvSpPr/>
            <p:nvPr/>
          </p:nvSpPr>
          <p:spPr>
            <a:xfrm>
              <a:off x="787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3" name="Google Shape;5453;p4"/>
            <p:cNvSpPr/>
            <p:nvPr/>
          </p:nvSpPr>
          <p:spPr>
            <a:xfrm>
              <a:off x="8888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4" name="Google Shape;5454;p4"/>
            <p:cNvSpPr/>
            <p:nvPr/>
          </p:nvSpPr>
          <p:spPr>
            <a:xfrm>
              <a:off x="990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5" name="Google Shape;5455;p4"/>
            <p:cNvSpPr/>
            <p:nvPr/>
          </p:nvSpPr>
          <p:spPr>
            <a:xfrm>
              <a:off x="10918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6" name="Google Shape;5456;p4"/>
            <p:cNvSpPr/>
            <p:nvPr/>
          </p:nvSpPr>
          <p:spPr>
            <a:xfrm>
              <a:off x="11936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7" name="Google Shape;5457;p4"/>
            <p:cNvSpPr/>
            <p:nvPr/>
          </p:nvSpPr>
          <p:spPr>
            <a:xfrm>
              <a:off x="12951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8" name="Google Shape;5458;p4"/>
            <p:cNvSpPr/>
            <p:nvPr/>
          </p:nvSpPr>
          <p:spPr>
            <a:xfrm>
              <a:off x="13966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9" name="Google Shape;5459;p4"/>
            <p:cNvSpPr/>
            <p:nvPr/>
          </p:nvSpPr>
          <p:spPr>
            <a:xfrm>
              <a:off x="14984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0" name="Google Shape;5460;p4"/>
            <p:cNvSpPr/>
            <p:nvPr/>
          </p:nvSpPr>
          <p:spPr>
            <a:xfrm>
              <a:off x="15999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1" name="Google Shape;5461;p4"/>
            <p:cNvSpPr/>
            <p:nvPr/>
          </p:nvSpPr>
          <p:spPr>
            <a:xfrm>
              <a:off x="17014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2" name="Google Shape;5462;p4"/>
            <p:cNvSpPr/>
            <p:nvPr/>
          </p:nvSpPr>
          <p:spPr>
            <a:xfrm>
              <a:off x="18029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3" name="Google Shape;5463;p4"/>
            <p:cNvSpPr/>
            <p:nvPr/>
          </p:nvSpPr>
          <p:spPr>
            <a:xfrm>
              <a:off x="19044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60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4" name="Google Shape;5464;p4"/>
            <p:cNvSpPr/>
            <p:nvPr/>
          </p:nvSpPr>
          <p:spPr>
            <a:xfrm>
              <a:off x="20062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5" name="Google Shape;5465;p4"/>
            <p:cNvSpPr/>
            <p:nvPr/>
          </p:nvSpPr>
          <p:spPr>
            <a:xfrm>
              <a:off x="21077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6" name="Google Shape;5466;p4"/>
            <p:cNvSpPr/>
            <p:nvPr/>
          </p:nvSpPr>
          <p:spPr>
            <a:xfrm>
              <a:off x="22092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7" name="Google Shape;5467;p4"/>
            <p:cNvSpPr/>
            <p:nvPr/>
          </p:nvSpPr>
          <p:spPr>
            <a:xfrm>
              <a:off x="23110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4" y="0"/>
                    <a:pt x="0" y="465"/>
                    <a:pt x="0" y="1048"/>
                  </a:cubicBezTo>
                  <a:cubicBezTo>
                    <a:pt x="0" y="1620"/>
                    <a:pt x="464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8" name="Google Shape;5468;p4"/>
            <p:cNvSpPr/>
            <p:nvPr/>
          </p:nvSpPr>
          <p:spPr>
            <a:xfrm>
              <a:off x="24125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9" name="Google Shape;5469;p4"/>
            <p:cNvSpPr/>
            <p:nvPr/>
          </p:nvSpPr>
          <p:spPr>
            <a:xfrm>
              <a:off x="25140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0" name="Google Shape;5470;p4"/>
            <p:cNvSpPr/>
            <p:nvPr/>
          </p:nvSpPr>
          <p:spPr>
            <a:xfrm>
              <a:off x="26155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1" name="Google Shape;5471;p4"/>
            <p:cNvSpPr/>
            <p:nvPr/>
          </p:nvSpPr>
          <p:spPr>
            <a:xfrm>
              <a:off x="2717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2" name="Google Shape;5472;p4"/>
            <p:cNvSpPr/>
            <p:nvPr/>
          </p:nvSpPr>
          <p:spPr>
            <a:xfrm>
              <a:off x="28188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3" name="Google Shape;5473;p4"/>
            <p:cNvSpPr/>
            <p:nvPr/>
          </p:nvSpPr>
          <p:spPr>
            <a:xfrm>
              <a:off x="2920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6" y="0"/>
                    <a:pt x="0" y="465"/>
                    <a:pt x="0" y="1048"/>
                  </a:cubicBezTo>
                  <a:cubicBezTo>
                    <a:pt x="0" y="1620"/>
                    <a:pt x="476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4" name="Google Shape;5474;p4"/>
            <p:cNvSpPr/>
            <p:nvPr/>
          </p:nvSpPr>
          <p:spPr>
            <a:xfrm>
              <a:off x="30218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5" name="Google Shape;5475;p4"/>
            <p:cNvSpPr/>
            <p:nvPr/>
          </p:nvSpPr>
          <p:spPr>
            <a:xfrm>
              <a:off x="31236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6" name="Google Shape;5476;p4"/>
            <p:cNvSpPr/>
            <p:nvPr/>
          </p:nvSpPr>
          <p:spPr>
            <a:xfrm>
              <a:off x="32251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7" name="Google Shape;5477;p4"/>
            <p:cNvSpPr/>
            <p:nvPr/>
          </p:nvSpPr>
          <p:spPr>
            <a:xfrm>
              <a:off x="33266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8" name="Google Shape;5478;p4"/>
            <p:cNvSpPr/>
            <p:nvPr/>
          </p:nvSpPr>
          <p:spPr>
            <a:xfrm>
              <a:off x="34284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9" name="Google Shape;5479;p4"/>
            <p:cNvSpPr/>
            <p:nvPr/>
          </p:nvSpPr>
          <p:spPr>
            <a:xfrm>
              <a:off x="35299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0" name="Google Shape;5480;p4"/>
            <p:cNvSpPr/>
            <p:nvPr/>
          </p:nvSpPr>
          <p:spPr>
            <a:xfrm>
              <a:off x="36314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1" name="Google Shape;5481;p4"/>
            <p:cNvSpPr/>
            <p:nvPr/>
          </p:nvSpPr>
          <p:spPr>
            <a:xfrm>
              <a:off x="37329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2" name="Google Shape;5482;p4"/>
            <p:cNvSpPr/>
            <p:nvPr/>
          </p:nvSpPr>
          <p:spPr>
            <a:xfrm>
              <a:off x="38347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96" y="1620"/>
                    <a:pt x="2096" y="1048"/>
                  </a:cubicBezTo>
                  <a:cubicBezTo>
                    <a:pt x="2096" y="465"/>
                    <a:pt x="1619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3" name="Google Shape;5483;p4"/>
            <p:cNvSpPr/>
            <p:nvPr/>
          </p:nvSpPr>
          <p:spPr>
            <a:xfrm>
              <a:off x="39362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4" name="Google Shape;5484;p4"/>
            <p:cNvSpPr/>
            <p:nvPr/>
          </p:nvSpPr>
          <p:spPr>
            <a:xfrm>
              <a:off x="40377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5" name="Google Shape;5485;p4"/>
            <p:cNvSpPr/>
            <p:nvPr/>
          </p:nvSpPr>
          <p:spPr>
            <a:xfrm>
              <a:off x="41392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108" y="1620"/>
                    <a:pt x="2108" y="1048"/>
                  </a:cubicBezTo>
                  <a:cubicBezTo>
                    <a:pt x="2108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6" name="Google Shape;5486;p4"/>
            <p:cNvSpPr/>
            <p:nvPr/>
          </p:nvSpPr>
          <p:spPr>
            <a:xfrm>
              <a:off x="42407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7" name="Google Shape;5487;p4"/>
            <p:cNvSpPr/>
            <p:nvPr/>
          </p:nvSpPr>
          <p:spPr>
            <a:xfrm>
              <a:off x="43425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8" name="Google Shape;5488;p4"/>
            <p:cNvSpPr/>
            <p:nvPr/>
          </p:nvSpPr>
          <p:spPr>
            <a:xfrm>
              <a:off x="44440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9" name="Google Shape;5489;p4"/>
            <p:cNvSpPr/>
            <p:nvPr/>
          </p:nvSpPr>
          <p:spPr>
            <a:xfrm>
              <a:off x="45455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0" name="Google Shape;5490;p4"/>
            <p:cNvSpPr/>
            <p:nvPr/>
          </p:nvSpPr>
          <p:spPr>
            <a:xfrm>
              <a:off x="4647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1" name="Google Shape;5491;p4"/>
            <p:cNvSpPr/>
            <p:nvPr/>
          </p:nvSpPr>
          <p:spPr>
            <a:xfrm>
              <a:off x="47488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1" y="2096"/>
                    <a:pt x="2096" y="1620"/>
                    <a:pt x="2096" y="1048"/>
                  </a:cubicBezTo>
                  <a:cubicBezTo>
                    <a:pt x="2096" y="465"/>
                    <a:pt x="1631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2" name="Google Shape;5492;p4"/>
            <p:cNvSpPr/>
            <p:nvPr/>
          </p:nvSpPr>
          <p:spPr>
            <a:xfrm>
              <a:off x="4850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3" name="Google Shape;5493;p4"/>
            <p:cNvSpPr/>
            <p:nvPr/>
          </p:nvSpPr>
          <p:spPr>
            <a:xfrm>
              <a:off x="49518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4" name="Google Shape;5494;p4"/>
            <p:cNvSpPr/>
            <p:nvPr/>
          </p:nvSpPr>
          <p:spPr>
            <a:xfrm>
              <a:off x="50536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5" name="Google Shape;5495;p4"/>
            <p:cNvSpPr/>
            <p:nvPr/>
          </p:nvSpPr>
          <p:spPr>
            <a:xfrm>
              <a:off x="51551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6" name="Google Shape;5496;p4"/>
            <p:cNvSpPr/>
            <p:nvPr/>
          </p:nvSpPr>
          <p:spPr>
            <a:xfrm>
              <a:off x="52566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7" name="Google Shape;5497;p4"/>
            <p:cNvSpPr/>
            <p:nvPr/>
          </p:nvSpPr>
          <p:spPr>
            <a:xfrm>
              <a:off x="53584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8" name="Google Shape;5498;p4"/>
            <p:cNvSpPr/>
            <p:nvPr/>
          </p:nvSpPr>
          <p:spPr>
            <a:xfrm>
              <a:off x="54599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9" name="Google Shape;5499;p4"/>
            <p:cNvSpPr/>
            <p:nvPr/>
          </p:nvSpPr>
          <p:spPr>
            <a:xfrm>
              <a:off x="55614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0" name="Google Shape;5500;p4"/>
            <p:cNvSpPr/>
            <p:nvPr/>
          </p:nvSpPr>
          <p:spPr>
            <a:xfrm>
              <a:off x="56629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1" name="Google Shape;5501;p4"/>
            <p:cNvSpPr/>
            <p:nvPr/>
          </p:nvSpPr>
          <p:spPr>
            <a:xfrm>
              <a:off x="57644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2" name="Google Shape;5502;p4"/>
            <p:cNvSpPr/>
            <p:nvPr/>
          </p:nvSpPr>
          <p:spPr>
            <a:xfrm>
              <a:off x="58662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3" name="Google Shape;5503;p4"/>
            <p:cNvSpPr/>
            <p:nvPr/>
          </p:nvSpPr>
          <p:spPr>
            <a:xfrm>
              <a:off x="59677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4" name="Google Shape;5504;p4"/>
            <p:cNvSpPr/>
            <p:nvPr/>
          </p:nvSpPr>
          <p:spPr>
            <a:xfrm>
              <a:off x="60692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5" name="Google Shape;5505;p4"/>
            <p:cNvSpPr/>
            <p:nvPr/>
          </p:nvSpPr>
          <p:spPr>
            <a:xfrm>
              <a:off x="61710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6" name="Google Shape;5506;p4"/>
            <p:cNvSpPr/>
            <p:nvPr/>
          </p:nvSpPr>
          <p:spPr>
            <a:xfrm>
              <a:off x="62725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7" name="Google Shape;5507;p4"/>
            <p:cNvSpPr/>
            <p:nvPr/>
          </p:nvSpPr>
          <p:spPr>
            <a:xfrm>
              <a:off x="63740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8" name="Google Shape;5508;p4"/>
            <p:cNvSpPr/>
            <p:nvPr/>
          </p:nvSpPr>
          <p:spPr>
            <a:xfrm>
              <a:off x="64755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9" name="Google Shape;5509;p4"/>
            <p:cNvSpPr/>
            <p:nvPr/>
          </p:nvSpPr>
          <p:spPr>
            <a:xfrm>
              <a:off x="6577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0" name="Google Shape;5510;p4"/>
            <p:cNvSpPr/>
            <p:nvPr/>
          </p:nvSpPr>
          <p:spPr>
            <a:xfrm>
              <a:off x="66788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1" name="Google Shape;5511;p4"/>
            <p:cNvSpPr/>
            <p:nvPr/>
          </p:nvSpPr>
          <p:spPr>
            <a:xfrm>
              <a:off x="67803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0" y="465"/>
                    <a:pt x="0" y="1048"/>
                  </a:cubicBezTo>
                  <a:cubicBezTo>
                    <a:pt x="0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2" name="Google Shape;5512;p4"/>
            <p:cNvSpPr/>
            <p:nvPr/>
          </p:nvSpPr>
          <p:spPr>
            <a:xfrm>
              <a:off x="6881800" y="4768575"/>
              <a:ext cx="52700" cy="52400"/>
            </a:xfrm>
            <a:custGeom>
              <a:avLst/>
              <a:gdLst/>
              <a:ahLst/>
              <a:cxnLst/>
              <a:rect l="l" t="t" r="r" b="b"/>
              <a:pathLst>
                <a:path w="2108" h="2096" extrusionOk="0">
                  <a:moveTo>
                    <a:pt x="1060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20"/>
                    <a:pt x="477" y="2096"/>
                    <a:pt x="1060" y="2096"/>
                  </a:cubicBezTo>
                  <a:cubicBezTo>
                    <a:pt x="1632" y="2096"/>
                    <a:pt x="2108" y="1620"/>
                    <a:pt x="2108" y="1048"/>
                  </a:cubicBezTo>
                  <a:cubicBezTo>
                    <a:pt x="2108" y="465"/>
                    <a:pt x="1632" y="0"/>
                    <a:pt x="1060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3" name="Google Shape;5513;p4"/>
            <p:cNvSpPr/>
            <p:nvPr/>
          </p:nvSpPr>
          <p:spPr>
            <a:xfrm>
              <a:off x="69836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4" name="Google Shape;5514;p4"/>
            <p:cNvSpPr/>
            <p:nvPr/>
          </p:nvSpPr>
          <p:spPr>
            <a:xfrm>
              <a:off x="70851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5" name="Google Shape;5515;p4"/>
            <p:cNvSpPr/>
            <p:nvPr/>
          </p:nvSpPr>
          <p:spPr>
            <a:xfrm>
              <a:off x="71866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77" y="0"/>
                    <a:pt x="1" y="465"/>
                    <a:pt x="1" y="1048"/>
                  </a:cubicBezTo>
                  <a:cubicBezTo>
                    <a:pt x="1" y="1620"/>
                    <a:pt x="477" y="2096"/>
                    <a:pt x="1048" y="2096"/>
                  </a:cubicBezTo>
                  <a:cubicBezTo>
                    <a:pt x="1632" y="2096"/>
                    <a:pt x="2096" y="1620"/>
                    <a:pt x="2096" y="1048"/>
                  </a:cubicBezTo>
                  <a:cubicBezTo>
                    <a:pt x="2096" y="465"/>
                    <a:pt x="1632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6" name="Google Shape;5516;p4"/>
            <p:cNvSpPr/>
            <p:nvPr/>
          </p:nvSpPr>
          <p:spPr>
            <a:xfrm>
              <a:off x="7288400" y="4768575"/>
              <a:ext cx="52400" cy="52400"/>
            </a:xfrm>
            <a:custGeom>
              <a:avLst/>
              <a:gdLst/>
              <a:ahLst/>
              <a:cxnLst/>
              <a:rect l="l" t="t" r="r" b="b"/>
              <a:pathLst>
                <a:path w="2096" h="2096" extrusionOk="0">
                  <a:moveTo>
                    <a:pt x="1048" y="0"/>
                  </a:moveTo>
                  <a:cubicBezTo>
                    <a:pt x="465" y="0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20" y="2096"/>
                    <a:pt x="2096" y="1620"/>
                    <a:pt x="2096" y="1048"/>
                  </a:cubicBezTo>
                  <a:cubicBezTo>
                    <a:pt x="2096" y="465"/>
                    <a:pt x="1620" y="0"/>
                    <a:pt x="1048" y="0"/>
                  </a:cubicBezTo>
                  <a:close/>
                </a:path>
              </a:pathLst>
            </a:custGeom>
            <a:solidFill>
              <a:srgbClr val="8D495C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17" name="Google Shape;5517;p4"/>
          <p:cNvGrpSpPr/>
          <p:nvPr/>
        </p:nvGrpSpPr>
        <p:grpSpPr>
          <a:xfrm>
            <a:off x="223221" y="255838"/>
            <a:ext cx="8706833" cy="4631825"/>
            <a:chOff x="261561" y="255838"/>
            <a:chExt cx="8706833" cy="4631825"/>
          </a:xfrm>
        </p:grpSpPr>
        <p:grpSp>
          <p:nvGrpSpPr>
            <p:cNvPr id="5518" name="Google Shape;5518;p4"/>
            <p:cNvGrpSpPr/>
            <p:nvPr/>
          </p:nvGrpSpPr>
          <p:grpSpPr>
            <a:xfrm>
              <a:off x="261561" y="255838"/>
              <a:ext cx="8706833" cy="4631825"/>
              <a:chOff x="391650" y="259200"/>
              <a:chExt cx="8360700" cy="4631825"/>
            </a:xfrm>
          </p:grpSpPr>
          <p:sp>
            <p:nvSpPr>
              <p:cNvPr id="5519" name="Google Shape;5519;p4"/>
              <p:cNvSpPr/>
              <p:nvPr/>
            </p:nvSpPr>
            <p:spPr>
              <a:xfrm>
                <a:off x="391650" y="259200"/>
                <a:ext cx="8360700" cy="46251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66675" dir="2940000" algn="bl" rotWithShape="0">
                  <a:schemeClr val="dk1"/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5520" name="Google Shape;5520;p4"/>
              <p:cNvCxnSpPr/>
              <p:nvPr/>
            </p:nvCxnSpPr>
            <p:spPr>
              <a:xfrm>
                <a:off x="393750" y="713825"/>
                <a:ext cx="79425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21" name="Google Shape;5521;p4"/>
              <p:cNvCxnSpPr/>
              <p:nvPr/>
            </p:nvCxnSpPr>
            <p:spPr>
              <a:xfrm>
                <a:off x="8336400" y="260525"/>
                <a:ext cx="0" cy="4630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5522" name="Google Shape;5522;p4"/>
              <p:cNvGrpSpPr/>
              <p:nvPr/>
            </p:nvGrpSpPr>
            <p:grpSpPr>
              <a:xfrm>
                <a:off x="8448356" y="454710"/>
                <a:ext cx="205838" cy="289853"/>
                <a:chOff x="3555900" y="1631296"/>
                <a:chExt cx="390956" cy="550529"/>
              </a:xfrm>
            </p:grpSpPr>
            <p:cxnSp>
              <p:nvCxnSpPr>
                <p:cNvPr id="5523" name="Google Shape;5523;p4"/>
                <p:cNvCxnSpPr/>
                <p:nvPr/>
              </p:nvCxnSpPr>
              <p:spPr>
                <a:xfrm>
                  <a:off x="3751375" y="1641225"/>
                  <a:ext cx="0" cy="54060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grpSp>
              <p:nvGrpSpPr>
                <p:cNvPr id="5524" name="Google Shape;5524;p4"/>
                <p:cNvGrpSpPr/>
                <p:nvPr/>
              </p:nvGrpSpPr>
              <p:grpSpPr>
                <a:xfrm rot="-8100000">
                  <a:off x="3614579" y="1687125"/>
                  <a:ext cx="273597" cy="279297"/>
                  <a:chOff x="4572000" y="2331513"/>
                  <a:chExt cx="273600" cy="279300"/>
                </a:xfrm>
              </p:grpSpPr>
              <p:cxnSp>
                <p:nvCxnSpPr>
                  <p:cNvPr id="5525" name="Google Shape;5525;p4"/>
                  <p:cNvCxnSpPr/>
                  <p:nvPr/>
                </p:nvCxnSpPr>
                <p:spPr>
                  <a:xfrm rot="10800000">
                    <a:off x="4572000" y="2604300"/>
                    <a:ext cx="273600" cy="0"/>
                  </a:xfrm>
                  <a:prstGeom prst="straightConnector1">
                    <a:avLst/>
                  </a:pr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5526" name="Google Shape;5526;p4"/>
                  <p:cNvCxnSpPr/>
                  <p:nvPr/>
                </p:nvCxnSpPr>
                <p:spPr>
                  <a:xfrm rot="10800000">
                    <a:off x="4839087" y="2331513"/>
                    <a:ext cx="0" cy="279300"/>
                  </a:xfrm>
                  <a:prstGeom prst="straightConnector1">
                    <a:avLst/>
                  </a:pr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</p:grpSp>
          <p:cxnSp>
            <p:nvCxnSpPr>
              <p:cNvPr id="5527" name="Google Shape;5527;p4"/>
              <p:cNvCxnSpPr/>
              <p:nvPr/>
            </p:nvCxnSpPr>
            <p:spPr>
              <a:xfrm>
                <a:off x="8551337" y="1671588"/>
                <a:ext cx="0" cy="18237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5528" name="Google Shape;5528;p4"/>
              <p:cNvGrpSpPr/>
              <p:nvPr/>
            </p:nvGrpSpPr>
            <p:grpSpPr>
              <a:xfrm rot="10800000" flipH="1">
                <a:off x="8448406" y="4422299"/>
                <a:ext cx="205838" cy="289853"/>
                <a:chOff x="3555900" y="1631296"/>
                <a:chExt cx="390956" cy="550529"/>
              </a:xfrm>
            </p:grpSpPr>
            <p:cxnSp>
              <p:nvCxnSpPr>
                <p:cNvPr id="5529" name="Google Shape;5529;p4"/>
                <p:cNvCxnSpPr/>
                <p:nvPr/>
              </p:nvCxnSpPr>
              <p:spPr>
                <a:xfrm>
                  <a:off x="3751375" y="1641225"/>
                  <a:ext cx="0" cy="54060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grpSp>
              <p:nvGrpSpPr>
                <p:cNvPr id="5530" name="Google Shape;5530;p4"/>
                <p:cNvGrpSpPr/>
                <p:nvPr/>
              </p:nvGrpSpPr>
              <p:grpSpPr>
                <a:xfrm rot="-8100000">
                  <a:off x="3614579" y="1687125"/>
                  <a:ext cx="273597" cy="279297"/>
                  <a:chOff x="4572000" y="2331513"/>
                  <a:chExt cx="273600" cy="279300"/>
                </a:xfrm>
              </p:grpSpPr>
              <p:cxnSp>
                <p:nvCxnSpPr>
                  <p:cNvPr id="5531" name="Google Shape;5531;p4"/>
                  <p:cNvCxnSpPr/>
                  <p:nvPr/>
                </p:nvCxnSpPr>
                <p:spPr>
                  <a:xfrm rot="10800000">
                    <a:off x="4572000" y="2604300"/>
                    <a:ext cx="273600" cy="0"/>
                  </a:xfrm>
                  <a:prstGeom prst="straightConnector1">
                    <a:avLst/>
                  </a:pr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5532" name="Google Shape;5532;p4"/>
                  <p:cNvCxnSpPr/>
                  <p:nvPr/>
                </p:nvCxnSpPr>
                <p:spPr>
                  <a:xfrm rot="10800000">
                    <a:off x="4839087" y="2331513"/>
                    <a:ext cx="0" cy="279300"/>
                  </a:xfrm>
                  <a:prstGeom prst="straightConnector1">
                    <a:avLst/>
                  </a:prstGeom>
                  <a:noFill/>
                  <a:ln w="19050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</p:grpSp>
        </p:grpSp>
        <p:sp>
          <p:nvSpPr>
            <p:cNvPr id="5533" name="Google Shape;5533;p4"/>
            <p:cNvSpPr/>
            <p:nvPr/>
          </p:nvSpPr>
          <p:spPr>
            <a:xfrm>
              <a:off x="390775" y="388600"/>
              <a:ext cx="183000" cy="1830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2580000" algn="bl" rotWithShape="0">
                <a:srgbClr val="000000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4" name="Google Shape;5534;p4"/>
            <p:cNvSpPr/>
            <p:nvPr/>
          </p:nvSpPr>
          <p:spPr>
            <a:xfrm>
              <a:off x="599050" y="388600"/>
              <a:ext cx="183000" cy="1830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2580000" algn="bl" rotWithShape="0">
                <a:srgbClr val="000000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5" name="Google Shape;5535;p4"/>
            <p:cNvSpPr/>
            <p:nvPr/>
          </p:nvSpPr>
          <p:spPr>
            <a:xfrm>
              <a:off x="807325" y="388600"/>
              <a:ext cx="183000" cy="1830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38100" dir="2580000" algn="bl" rotWithShape="0">
                <a:srgbClr val="000000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36" name="Google Shape;5536;p4"/>
          <p:cNvSpPr txBox="1">
            <a:spLocks noGrp="1"/>
          </p:cNvSpPr>
          <p:nvPr>
            <p:ph type="title"/>
          </p:nvPr>
        </p:nvSpPr>
        <p:spPr>
          <a:xfrm>
            <a:off x="802800" y="712050"/>
            <a:ext cx="753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537" name="Google Shape;5537;p4"/>
          <p:cNvSpPr txBox="1">
            <a:spLocks noGrp="1"/>
          </p:cNvSpPr>
          <p:nvPr>
            <p:ph type="body" idx="1"/>
          </p:nvPr>
        </p:nvSpPr>
        <p:spPr>
          <a:xfrm>
            <a:off x="1227600" y="1471900"/>
            <a:ext cx="6688800" cy="30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51595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02838" y="707525"/>
            <a:ext cx="7538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haya Libre"/>
              <a:buNone/>
              <a:defRPr sz="30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haya Libre"/>
              <a:buNone/>
              <a:defRPr sz="30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haya Libre"/>
              <a:buNone/>
              <a:defRPr sz="30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haya Libre"/>
              <a:buNone/>
              <a:defRPr sz="30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haya Libre"/>
              <a:buNone/>
              <a:defRPr sz="30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haya Libre"/>
              <a:buNone/>
              <a:defRPr sz="30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haya Libre"/>
              <a:buNone/>
              <a:defRPr sz="30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haya Libre"/>
              <a:buNone/>
              <a:defRPr sz="30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haya Libre"/>
              <a:buNone/>
              <a:defRPr sz="30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02800" y="1280225"/>
            <a:ext cx="75384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ed Hat Display"/>
              <a:buChar char="●"/>
              <a:defRPr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ed Hat Display"/>
              <a:buChar char="○"/>
              <a:defRPr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ed Hat Display"/>
              <a:buChar char="■"/>
              <a:defRPr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ed Hat Display"/>
              <a:buChar char="●"/>
              <a:defRPr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ed Hat Display"/>
              <a:buChar char="○"/>
              <a:defRPr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ed Hat Display"/>
              <a:buChar char="■"/>
              <a:defRPr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ed Hat Display"/>
              <a:buChar char="●"/>
              <a:defRPr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ed Hat Display"/>
              <a:buChar char="○"/>
              <a:defRPr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ed Hat Display"/>
              <a:buChar char="■"/>
              <a:defRPr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8" r:id="rId2"/>
    <p:sldLayoutId id="2147483659" r:id="rId3"/>
    <p:sldLayoutId id="2147483664" r:id="rId4"/>
    <p:sldLayoutId id="2147483672" r:id="rId5"/>
    <p:sldLayoutId id="2147483673" r:id="rId6"/>
    <p:sldLayoutId id="2147483678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에스코어 드림 4 Regular" panose="020B0503030302020204" pitchFamily="34" charset="-127"/>
          <a:ea typeface="에스코어 드림 4 Regular" panose="020B0503030302020204" pitchFamily="34" charset="-127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41;p54"/>
          <p:cNvSpPr/>
          <p:nvPr/>
        </p:nvSpPr>
        <p:spPr>
          <a:xfrm>
            <a:off x="840980" y="1414984"/>
            <a:ext cx="7308527" cy="3230352"/>
          </a:xfrm>
          <a:prstGeom prst="roundRect">
            <a:avLst>
              <a:gd name="adj" fmla="val 17462"/>
            </a:avLst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0905" name="Google Shape;40905;p41"/>
          <p:cNvSpPr txBox="1">
            <a:spLocks noGrp="1"/>
          </p:cNvSpPr>
          <p:nvPr>
            <p:ph type="title"/>
          </p:nvPr>
        </p:nvSpPr>
        <p:spPr>
          <a:xfrm>
            <a:off x="696009" y="718725"/>
            <a:ext cx="753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b="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포트폴리오 작성요령</a:t>
            </a:r>
            <a:endParaRPr b="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0906" name="Google Shape;40906;p41"/>
          <p:cNvSpPr txBox="1">
            <a:spLocks noGrp="1"/>
          </p:cNvSpPr>
          <p:nvPr>
            <p:ph type="body" idx="1"/>
          </p:nvPr>
        </p:nvSpPr>
        <p:spPr>
          <a:xfrm>
            <a:off x="1150843" y="1548436"/>
            <a:ext cx="6688800" cy="32204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>
                <a:latin typeface="+mn-ea"/>
                <a:ea typeface="+mn-ea"/>
              </a:rPr>
              <a:t>포트폴리오의 분량은 </a:t>
            </a:r>
            <a:r>
              <a:rPr lang="en-US" altLang="ko-KR" dirty="0">
                <a:latin typeface="+mn-ea"/>
                <a:ea typeface="+mn-ea"/>
              </a:rPr>
              <a:t>10</a:t>
            </a:r>
            <a:r>
              <a:rPr lang="ko-KR" altLang="en-US" dirty="0">
                <a:latin typeface="+mn-ea"/>
                <a:ea typeface="+mn-ea"/>
              </a:rPr>
              <a:t>장 내외로 </a:t>
            </a:r>
            <a:r>
              <a:rPr lang="ko-KR" altLang="en-US" dirty="0" smtClean="0">
                <a:latin typeface="+mn-ea"/>
                <a:ea typeface="+mn-ea"/>
              </a:rPr>
              <a:t>작성해주세요 </a:t>
            </a:r>
            <a:r>
              <a:rPr lang="en-US" altLang="ko-KR" dirty="0" smtClean="0">
                <a:latin typeface="+mn-ea"/>
                <a:ea typeface="+mn-ea"/>
              </a:rPr>
              <a:t>(</a:t>
            </a:r>
            <a:r>
              <a:rPr lang="ko-KR" altLang="en-US" dirty="0" smtClean="0">
                <a:latin typeface="+mn-ea"/>
                <a:ea typeface="+mn-ea"/>
              </a:rPr>
              <a:t>표지</a:t>
            </a:r>
            <a:r>
              <a:rPr lang="en-US" altLang="ko-KR" dirty="0" smtClean="0">
                <a:latin typeface="+mn-ea"/>
                <a:ea typeface="+mn-ea"/>
              </a:rPr>
              <a:t>, </a:t>
            </a:r>
            <a:r>
              <a:rPr lang="ko-KR" altLang="en-US" dirty="0" smtClean="0">
                <a:latin typeface="+mn-ea"/>
                <a:ea typeface="+mn-ea"/>
              </a:rPr>
              <a:t>목차 제외</a:t>
            </a:r>
            <a:r>
              <a:rPr lang="en-US" altLang="ko-KR" dirty="0" smtClean="0">
                <a:latin typeface="+mn-ea"/>
                <a:ea typeface="+mn-ea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dirty="0" smtClean="0">
                <a:latin typeface="+mn-ea"/>
                <a:ea typeface="+mn-ea"/>
              </a:rPr>
              <a:t>5</a:t>
            </a:r>
            <a:r>
              <a:rPr lang="ko-KR" altLang="en-US" dirty="0" smtClean="0">
                <a:latin typeface="+mn-ea"/>
                <a:ea typeface="+mn-ea"/>
              </a:rPr>
              <a:t>분 내외의 발표 분량으로 준비해주시기 바랍니다</a:t>
            </a:r>
            <a:r>
              <a:rPr lang="en-US" altLang="ko-KR" dirty="0" smtClean="0">
                <a:latin typeface="+mn-ea"/>
                <a:ea typeface="+mn-ea"/>
              </a:rPr>
              <a:t>.</a:t>
            </a:r>
            <a:endParaRPr lang="en-US" altLang="ko-KR" dirty="0">
              <a:latin typeface="+mn-ea"/>
              <a:ea typeface="+mn-ea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>
                <a:latin typeface="+mn-ea"/>
                <a:ea typeface="+mn-ea"/>
              </a:rPr>
              <a:t>포트폴리오 양식은 </a:t>
            </a:r>
            <a:r>
              <a:rPr lang="ko-KR" altLang="en-US" dirty="0" err="1">
                <a:latin typeface="+mn-ea"/>
                <a:ea typeface="+mn-ea"/>
              </a:rPr>
              <a:t>자유양식입니다</a:t>
            </a:r>
            <a:r>
              <a:rPr lang="en-US" altLang="ko-KR" dirty="0">
                <a:latin typeface="+mn-ea"/>
                <a:ea typeface="+mn-ea"/>
              </a:rPr>
              <a:t>. </a:t>
            </a:r>
            <a:endParaRPr lang="en-US" altLang="ko-KR" dirty="0" smtClean="0">
              <a:latin typeface="+mn-ea"/>
              <a:ea typeface="+mn-ea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 smtClean="0">
                <a:latin typeface="+mn-ea"/>
                <a:ea typeface="+mn-ea"/>
              </a:rPr>
              <a:t>포트폴리오 </a:t>
            </a:r>
            <a:r>
              <a:rPr lang="ko-KR" altLang="en-US" dirty="0" err="1" smtClean="0">
                <a:latin typeface="+mn-ea"/>
                <a:ea typeface="+mn-ea"/>
              </a:rPr>
              <a:t>양식샘플은</a:t>
            </a:r>
            <a:r>
              <a:rPr lang="ko-KR" altLang="en-US" dirty="0" smtClean="0">
                <a:latin typeface="+mn-ea"/>
                <a:ea typeface="+mn-ea"/>
              </a:rPr>
              <a:t> 참고자료이며</a:t>
            </a:r>
            <a:r>
              <a:rPr lang="en-US" altLang="ko-KR" dirty="0" smtClean="0">
                <a:latin typeface="+mn-ea"/>
                <a:ea typeface="+mn-ea"/>
              </a:rPr>
              <a:t>, </a:t>
            </a:r>
            <a:r>
              <a:rPr lang="ko-KR" altLang="en-US" dirty="0" smtClean="0">
                <a:latin typeface="+mn-ea"/>
                <a:ea typeface="+mn-ea"/>
              </a:rPr>
              <a:t>구성요소 및 디자인을 자유롭게 </a:t>
            </a:r>
            <a:r>
              <a:rPr lang="ko-KR" altLang="en-US" dirty="0" err="1" smtClean="0">
                <a:latin typeface="+mn-ea"/>
                <a:ea typeface="+mn-ea"/>
              </a:rPr>
              <a:t>변경하셔도</a:t>
            </a:r>
            <a:r>
              <a:rPr lang="ko-KR" altLang="en-US" dirty="0" smtClean="0">
                <a:latin typeface="+mn-ea"/>
                <a:ea typeface="+mn-ea"/>
              </a:rPr>
              <a:t> 됩니다</a:t>
            </a:r>
            <a:r>
              <a:rPr lang="en-US" altLang="ko-KR" dirty="0" smtClean="0">
                <a:latin typeface="+mn-ea"/>
                <a:ea typeface="+mn-ea"/>
              </a:rPr>
              <a:t>.</a:t>
            </a:r>
            <a:endParaRPr lang="en-US" altLang="ko-KR" dirty="0">
              <a:latin typeface="+mn-ea"/>
              <a:ea typeface="+mn-ea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>
                <a:latin typeface="+mn-ea"/>
                <a:ea typeface="+mn-ea"/>
              </a:rPr>
              <a:t>사진</a:t>
            </a:r>
            <a:r>
              <a:rPr lang="en-US" altLang="ko-KR" dirty="0">
                <a:latin typeface="+mn-ea"/>
                <a:ea typeface="+mn-ea"/>
              </a:rPr>
              <a:t>, </a:t>
            </a:r>
            <a:r>
              <a:rPr lang="ko-KR" altLang="en-US" dirty="0">
                <a:latin typeface="+mn-ea"/>
                <a:ea typeface="+mn-ea"/>
              </a:rPr>
              <a:t>그래프</a:t>
            </a:r>
            <a:r>
              <a:rPr lang="en-US" altLang="ko-KR" dirty="0">
                <a:latin typeface="+mn-ea"/>
                <a:ea typeface="+mn-ea"/>
              </a:rPr>
              <a:t>, </a:t>
            </a:r>
            <a:r>
              <a:rPr lang="ko-KR" altLang="en-US" dirty="0">
                <a:latin typeface="+mn-ea"/>
                <a:ea typeface="+mn-ea"/>
              </a:rPr>
              <a:t>도표 등 시각화를 하셔도 </a:t>
            </a:r>
            <a:r>
              <a:rPr lang="ko-KR" altLang="en-US" dirty="0" smtClean="0">
                <a:latin typeface="+mn-ea"/>
                <a:ea typeface="+mn-ea"/>
              </a:rPr>
              <a:t>됩니다</a:t>
            </a:r>
            <a:r>
              <a:rPr lang="en-US" altLang="ko-KR" dirty="0" smtClean="0">
                <a:latin typeface="+mn-ea"/>
                <a:ea typeface="+mn-ea"/>
              </a:rPr>
              <a:t>. </a:t>
            </a:r>
            <a:endParaRPr lang="en-US" altLang="ko-KR" dirty="0">
              <a:latin typeface="+mn-ea"/>
              <a:ea typeface="+mn-ea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 err="1">
                <a:latin typeface="+mn-ea"/>
                <a:ea typeface="+mn-ea"/>
              </a:rPr>
              <a:t>양식샘플에</a:t>
            </a:r>
            <a:r>
              <a:rPr lang="ko-KR" altLang="en-US" dirty="0">
                <a:latin typeface="+mn-ea"/>
                <a:ea typeface="+mn-ea"/>
              </a:rPr>
              <a:t> 작성된 제목도 본인만의 제목으로 </a:t>
            </a:r>
            <a:r>
              <a:rPr lang="ko-KR" altLang="en-US" dirty="0" err="1">
                <a:latin typeface="+mn-ea"/>
                <a:ea typeface="+mn-ea"/>
              </a:rPr>
              <a:t>변환하셔도</a:t>
            </a:r>
            <a:r>
              <a:rPr lang="ko-KR" altLang="en-US" dirty="0">
                <a:latin typeface="+mn-ea"/>
                <a:ea typeface="+mn-ea"/>
              </a:rPr>
              <a:t> 됩니다</a:t>
            </a:r>
            <a:r>
              <a:rPr lang="en-US" altLang="ko-KR" dirty="0" smtClean="0">
                <a:latin typeface="+mn-ea"/>
                <a:ea typeface="+mn-ea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 smtClean="0">
                <a:latin typeface="+mj-ea"/>
                <a:ea typeface="+mj-ea"/>
              </a:rPr>
              <a:t>채점기준</a:t>
            </a:r>
            <a:r>
              <a:rPr lang="en-US" altLang="ko-KR" dirty="0" smtClean="0">
                <a:latin typeface="+mj-ea"/>
                <a:ea typeface="+mj-ea"/>
              </a:rPr>
              <a:t>:</a:t>
            </a:r>
            <a:r>
              <a:rPr lang="ko-KR" altLang="en-US" dirty="0" smtClean="0">
                <a:latin typeface="+mj-ea"/>
                <a:ea typeface="+mj-ea"/>
              </a:rPr>
              <a:t> 내용의 충실도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목표의 명확성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자료수집 및 </a:t>
            </a:r>
            <a:r>
              <a:rPr lang="ko-KR" altLang="en-US" dirty="0" err="1" smtClean="0">
                <a:latin typeface="+mj-ea"/>
                <a:ea typeface="+mj-ea"/>
              </a:rPr>
              <a:t>정리능력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창의성 및 체계적 구성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자기계발 및 표현능력</a:t>
            </a:r>
            <a:endParaRPr lang="en-US" altLang="ko-KR" dirty="0" smtClean="0">
              <a:latin typeface="+mj-ea"/>
              <a:ea typeface="+mj-ea"/>
            </a:endParaRPr>
          </a:p>
          <a:p>
            <a:pPr marL="0" indent="0">
              <a:buNone/>
            </a:pPr>
            <a:endParaRPr lang="en-US" altLang="ko-KR" i="1" dirty="0" smtClean="0">
              <a:solidFill>
                <a:srgbClr val="0070C0"/>
              </a:solidFill>
              <a:latin typeface="+mn-ea"/>
              <a:ea typeface="+mn-ea"/>
            </a:endParaRPr>
          </a:p>
          <a:p>
            <a:pPr marL="0" indent="0">
              <a:buNone/>
            </a:pPr>
            <a:endParaRPr dirty="0">
              <a:latin typeface="+mn-ea"/>
              <a:ea typeface="+mn-ea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650" y="336335"/>
            <a:ext cx="1242506" cy="31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938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63" name="Google Shape;40663;p31"/>
          <p:cNvSpPr txBox="1">
            <a:spLocks noGrp="1"/>
          </p:cNvSpPr>
          <p:nvPr>
            <p:ph type="ctrTitle"/>
          </p:nvPr>
        </p:nvSpPr>
        <p:spPr>
          <a:xfrm>
            <a:off x="1706398" y="1282050"/>
            <a:ext cx="5853967" cy="181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0" dirty="0" smtClean="0">
                <a:ea typeface="HY헤드라인M" panose="02030600000101010101" pitchFamily="18" charset="-127"/>
                <a:cs typeface="Abhaya Libre Medium"/>
                <a:sym typeface="Abhaya Libre Medium"/>
              </a:rPr>
              <a:t>2022</a:t>
            </a:r>
            <a:r>
              <a:rPr lang="ko-KR" altLang="en-US" sz="3200" b="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Abhaya Libre Medium"/>
                <a:sym typeface="Abhaya Libre Medium"/>
              </a:rPr>
              <a:t>학년도</a:t>
            </a:r>
            <a:r>
              <a:rPr lang="en" sz="3200" b="0" dirty="0" smtClean="0">
                <a:ea typeface="HY헤드라인M" panose="02030600000101010101" pitchFamily="18" charset="-127"/>
                <a:cs typeface="Abhaya Libre Medium"/>
                <a:sym typeface="Abhaya Libre Medium"/>
              </a:rPr>
              <a:t/>
            </a:r>
            <a:br>
              <a:rPr lang="en" sz="3200" b="0" dirty="0" smtClean="0">
                <a:ea typeface="HY헤드라인M" panose="02030600000101010101" pitchFamily="18" charset="-127"/>
                <a:cs typeface="Abhaya Libre Medium"/>
                <a:sym typeface="Abhaya Libre Medium"/>
              </a:rPr>
            </a:br>
            <a:r>
              <a:rPr lang="ko-KR" altLang="en-US" sz="3200" b="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Abhaya Libre Medium"/>
                <a:sym typeface="Abhaya Libre Medium"/>
              </a:rPr>
              <a:t>포트폴리오 발표 콘테스트 </a:t>
            </a:r>
            <a:r>
              <a:rPr lang="en-US" altLang="ko-KR" sz="3200" b="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Abhaya Libre Medium"/>
                <a:sym typeface="Abhaya Libre Medium"/>
              </a:rPr>
              <a:t/>
            </a:r>
            <a:br>
              <a:rPr lang="en-US" altLang="ko-KR" sz="3200" b="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Abhaya Libre Medium"/>
                <a:sym typeface="Abhaya Libre Medium"/>
              </a:rPr>
            </a:br>
            <a:r>
              <a:rPr lang="ko-KR" altLang="en-US" sz="3200" b="0" dirty="0" err="1" smtClean="0">
                <a:latin typeface="HY헤드라인M" panose="02030600000101010101" pitchFamily="18" charset="-127"/>
                <a:ea typeface="HY헤드라인M" panose="02030600000101010101" pitchFamily="18" charset="-127"/>
                <a:cs typeface="Abhaya Libre Medium"/>
                <a:sym typeface="Abhaya Libre Medium"/>
              </a:rPr>
              <a:t>참고양식</a:t>
            </a:r>
            <a:endParaRPr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0664" name="Google Shape;40664;p31"/>
          <p:cNvSpPr txBox="1">
            <a:spLocks noGrp="1"/>
          </p:cNvSpPr>
          <p:nvPr>
            <p:ph type="subTitle" idx="1"/>
          </p:nvPr>
        </p:nvSpPr>
        <p:spPr>
          <a:xfrm>
            <a:off x="2957000" y="3477088"/>
            <a:ext cx="3230100" cy="46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-KR" altLang="en-US" sz="1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학과 </a:t>
            </a:r>
            <a:r>
              <a:rPr lang="en-US" altLang="ko-KR" sz="1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sz="1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학번 </a:t>
            </a:r>
            <a:r>
              <a:rPr lang="en-US" altLang="ko-KR" sz="1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sz="1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성명</a:t>
            </a:r>
            <a:endParaRPr sz="18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40665" name="Google Shape;40665;p31"/>
          <p:cNvGrpSpPr/>
          <p:nvPr/>
        </p:nvGrpSpPr>
        <p:grpSpPr>
          <a:xfrm>
            <a:off x="2494875" y="3477088"/>
            <a:ext cx="468600" cy="468600"/>
            <a:chOff x="2516325" y="3485375"/>
            <a:chExt cx="468600" cy="468600"/>
          </a:xfrm>
        </p:grpSpPr>
        <p:sp>
          <p:nvSpPr>
            <p:cNvPr id="40666" name="Google Shape;40666;p31"/>
            <p:cNvSpPr/>
            <p:nvPr/>
          </p:nvSpPr>
          <p:spPr>
            <a:xfrm>
              <a:off x="2516325" y="3485375"/>
              <a:ext cx="468600" cy="4686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40667" name="Google Shape;40667;p31"/>
            <p:cNvSpPr/>
            <p:nvPr/>
          </p:nvSpPr>
          <p:spPr>
            <a:xfrm>
              <a:off x="2579325" y="3548375"/>
              <a:ext cx="342600" cy="342600"/>
            </a:xfrm>
            <a:prstGeom prst="star4">
              <a:avLst>
                <a:gd name="adj" fmla="val 12183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40668" name="Google Shape;40668;p31"/>
          <p:cNvGrpSpPr/>
          <p:nvPr/>
        </p:nvGrpSpPr>
        <p:grpSpPr>
          <a:xfrm>
            <a:off x="6176325" y="3477088"/>
            <a:ext cx="468600" cy="468600"/>
            <a:chOff x="2516325" y="3485375"/>
            <a:chExt cx="468600" cy="468600"/>
          </a:xfrm>
        </p:grpSpPr>
        <p:sp>
          <p:nvSpPr>
            <p:cNvPr id="40669" name="Google Shape;40669;p31"/>
            <p:cNvSpPr/>
            <p:nvPr/>
          </p:nvSpPr>
          <p:spPr>
            <a:xfrm>
              <a:off x="2516325" y="3485375"/>
              <a:ext cx="468600" cy="4686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40670" name="Google Shape;40670;p31"/>
            <p:cNvSpPr/>
            <p:nvPr/>
          </p:nvSpPr>
          <p:spPr>
            <a:xfrm>
              <a:off x="2579325" y="3548375"/>
              <a:ext cx="342600" cy="342600"/>
            </a:xfrm>
            <a:prstGeom prst="star4">
              <a:avLst>
                <a:gd name="adj" fmla="val 12183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40671" name="Google Shape;40671;p31"/>
          <p:cNvSpPr/>
          <p:nvPr/>
        </p:nvSpPr>
        <p:spPr>
          <a:xfrm>
            <a:off x="1285846" y="1654850"/>
            <a:ext cx="296700" cy="342600"/>
          </a:xfrm>
          <a:prstGeom prst="star6">
            <a:avLst>
              <a:gd name="adj" fmla="val 17141"/>
              <a:gd name="hf" fmla="val 115470"/>
            </a:avLst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0672" name="Google Shape;40672;p31"/>
          <p:cNvSpPr/>
          <p:nvPr/>
        </p:nvSpPr>
        <p:spPr>
          <a:xfrm>
            <a:off x="7680722" y="2528900"/>
            <a:ext cx="296700" cy="342600"/>
          </a:xfrm>
          <a:prstGeom prst="star6">
            <a:avLst>
              <a:gd name="adj" fmla="val 17141"/>
              <a:gd name="hf" fmla="val 115470"/>
            </a:avLst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650" y="336335"/>
            <a:ext cx="1242506" cy="3156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09" name="Google Shape;40709;p34"/>
          <p:cNvSpPr txBox="1">
            <a:spLocks noGrp="1"/>
          </p:cNvSpPr>
          <p:nvPr>
            <p:ph type="title"/>
          </p:nvPr>
        </p:nvSpPr>
        <p:spPr>
          <a:xfrm>
            <a:off x="800100" y="701175"/>
            <a:ext cx="753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2400" dirty="0" smtClean="0">
                <a:latin typeface="+mn-ea"/>
                <a:ea typeface="+mn-ea"/>
              </a:rPr>
              <a:t>1. </a:t>
            </a:r>
            <a:r>
              <a:rPr lang="ko-KR" altLang="en-US" sz="2400" dirty="0" smtClean="0">
                <a:latin typeface="+mn-ea"/>
                <a:ea typeface="+mn-ea"/>
              </a:rPr>
              <a:t>자기소개</a:t>
            </a:r>
            <a:endParaRPr sz="2400" dirty="0">
              <a:latin typeface="+mn-ea"/>
              <a:ea typeface="+mn-ea"/>
            </a:endParaRPr>
          </a:p>
        </p:txBody>
      </p:sp>
      <p:sp>
        <p:nvSpPr>
          <p:cNvPr id="40712" name="Google Shape;40712;p34"/>
          <p:cNvSpPr txBox="1">
            <a:spLocks noGrp="1"/>
          </p:cNvSpPr>
          <p:nvPr>
            <p:ph type="subTitle" idx="3"/>
          </p:nvPr>
        </p:nvSpPr>
        <p:spPr>
          <a:xfrm>
            <a:off x="4101990" y="2051141"/>
            <a:ext cx="1690500" cy="36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ko-KR" altLang="en-US" sz="1600" dirty="0" smtClean="0">
                <a:latin typeface="+mn-ea"/>
                <a:ea typeface="+mn-ea"/>
              </a:rPr>
              <a:t>개인 프로필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40713" name="Google Shape;40713;p34"/>
          <p:cNvSpPr txBox="1">
            <a:spLocks noGrp="1"/>
          </p:cNvSpPr>
          <p:nvPr>
            <p:ph type="subTitle" idx="4"/>
          </p:nvPr>
        </p:nvSpPr>
        <p:spPr>
          <a:xfrm>
            <a:off x="3702005" y="2471766"/>
            <a:ext cx="3681300" cy="55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indent="-2286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+mn-ea"/>
                <a:ea typeface="+mn-ea"/>
              </a:rPr>
              <a:t>개인정보</a:t>
            </a:r>
            <a:r>
              <a:rPr lang="en-US" altLang="ko-KR" sz="1200" dirty="0" smtClean="0">
                <a:latin typeface="+mn-ea"/>
                <a:ea typeface="+mn-ea"/>
              </a:rPr>
              <a:t>(</a:t>
            </a:r>
            <a:r>
              <a:rPr lang="ko-KR" altLang="en-US" sz="1200" dirty="0" smtClean="0">
                <a:latin typeface="+mn-ea"/>
                <a:ea typeface="+mn-ea"/>
              </a:rPr>
              <a:t>학과</a:t>
            </a:r>
            <a:r>
              <a:rPr lang="en-US" altLang="ko-KR" sz="1200" dirty="0" smtClean="0">
                <a:latin typeface="+mn-ea"/>
                <a:ea typeface="+mn-ea"/>
              </a:rPr>
              <a:t>, </a:t>
            </a:r>
            <a:r>
              <a:rPr lang="ko-KR" altLang="en-US" sz="1200" dirty="0" smtClean="0">
                <a:latin typeface="+mn-ea"/>
                <a:ea typeface="+mn-ea"/>
              </a:rPr>
              <a:t>전공</a:t>
            </a:r>
            <a:r>
              <a:rPr lang="en-US" altLang="ko-KR" sz="1200" dirty="0" smtClean="0">
                <a:latin typeface="+mn-ea"/>
                <a:ea typeface="+mn-ea"/>
              </a:rPr>
              <a:t>, </a:t>
            </a:r>
            <a:r>
              <a:rPr lang="ko-KR" altLang="en-US" sz="1200" dirty="0" smtClean="0">
                <a:latin typeface="+mn-ea"/>
                <a:ea typeface="+mn-ea"/>
              </a:rPr>
              <a:t>이름 등</a:t>
            </a:r>
            <a:r>
              <a:rPr lang="en-US" altLang="ko-KR" sz="1200" dirty="0" smtClean="0">
                <a:latin typeface="+mn-ea"/>
                <a:ea typeface="+mn-ea"/>
              </a:rPr>
              <a:t>)</a:t>
            </a:r>
          </a:p>
          <a:p>
            <a:pPr marL="228600" indent="-2286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+mn-ea"/>
                <a:ea typeface="+mn-ea"/>
              </a:rPr>
              <a:t>성향</a:t>
            </a:r>
            <a:r>
              <a:rPr lang="en-US" altLang="ko-KR" sz="1200" dirty="0" smtClean="0">
                <a:latin typeface="+mn-ea"/>
                <a:ea typeface="+mn-ea"/>
              </a:rPr>
              <a:t>, </a:t>
            </a:r>
            <a:r>
              <a:rPr lang="ko-KR" altLang="en-US" sz="1200" dirty="0" smtClean="0">
                <a:latin typeface="+mn-ea"/>
                <a:ea typeface="+mn-ea"/>
              </a:rPr>
              <a:t>좋아하는 것</a:t>
            </a:r>
            <a:r>
              <a:rPr lang="en-US" altLang="ko-KR" sz="1200" dirty="0" smtClean="0">
                <a:latin typeface="+mn-ea"/>
                <a:ea typeface="+mn-ea"/>
              </a:rPr>
              <a:t>, </a:t>
            </a:r>
            <a:r>
              <a:rPr lang="ko-KR" altLang="en-US" sz="1200" dirty="0" smtClean="0">
                <a:latin typeface="+mn-ea"/>
                <a:ea typeface="+mn-ea"/>
              </a:rPr>
              <a:t>관심사</a:t>
            </a:r>
            <a:r>
              <a:rPr lang="en-US" altLang="ko-KR" sz="1200" dirty="0" smtClean="0">
                <a:latin typeface="+mn-ea"/>
                <a:ea typeface="+mn-ea"/>
              </a:rPr>
              <a:t>, </a:t>
            </a:r>
            <a:r>
              <a:rPr lang="ko-KR" altLang="en-US" sz="1200" dirty="0" smtClean="0">
                <a:latin typeface="+mn-ea"/>
                <a:ea typeface="+mn-ea"/>
              </a:rPr>
              <a:t>취미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228600" indent="-2286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+mn-ea"/>
                <a:ea typeface="+mn-ea"/>
              </a:rPr>
              <a:t>퍼스널 키워드</a:t>
            </a:r>
            <a:r>
              <a:rPr lang="en-US" altLang="ko-KR" sz="1200" dirty="0" smtClean="0">
                <a:latin typeface="+mn-ea"/>
                <a:ea typeface="+mn-ea"/>
              </a:rPr>
              <a:t>, </a:t>
            </a:r>
            <a:r>
              <a:rPr lang="ko-KR" altLang="en-US" sz="1200" dirty="0" smtClean="0">
                <a:latin typeface="+mn-ea"/>
                <a:ea typeface="+mn-ea"/>
              </a:rPr>
              <a:t>강점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228600" indent="-2286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+mn-ea"/>
                <a:ea typeface="+mn-ea"/>
              </a:rPr>
              <a:t>지원분야</a:t>
            </a:r>
            <a:r>
              <a:rPr lang="en-US" altLang="ko-KR" sz="1200" dirty="0" smtClean="0">
                <a:latin typeface="+mn-ea"/>
                <a:ea typeface="+mn-ea"/>
              </a:rPr>
              <a:t>/</a:t>
            </a:r>
            <a:r>
              <a:rPr lang="ko-KR" altLang="en-US" sz="1200" dirty="0" smtClean="0">
                <a:latin typeface="+mn-ea"/>
                <a:ea typeface="+mn-ea"/>
              </a:rPr>
              <a:t>직무에 대한 비전 목표 등</a:t>
            </a:r>
            <a:endParaRPr lang="en-US" altLang="ko-KR" sz="1200" dirty="0" smtClean="0">
              <a:latin typeface="+mn-ea"/>
              <a:ea typeface="+mn-ea"/>
            </a:endParaRPr>
          </a:p>
        </p:txBody>
      </p:sp>
      <p:grpSp>
        <p:nvGrpSpPr>
          <p:cNvPr id="40716" name="Google Shape;40716;p34"/>
          <p:cNvGrpSpPr/>
          <p:nvPr/>
        </p:nvGrpSpPr>
        <p:grpSpPr>
          <a:xfrm>
            <a:off x="3702005" y="2051141"/>
            <a:ext cx="399983" cy="363900"/>
            <a:chOff x="4954050" y="1799875"/>
            <a:chExt cx="431100" cy="431100"/>
          </a:xfrm>
        </p:grpSpPr>
        <p:sp>
          <p:nvSpPr>
            <p:cNvPr id="40717" name="Google Shape;40717;p34"/>
            <p:cNvSpPr/>
            <p:nvPr/>
          </p:nvSpPr>
          <p:spPr>
            <a:xfrm>
              <a:off x="4954050" y="1799875"/>
              <a:ext cx="431100" cy="4311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40718" name="Google Shape;40718;p34"/>
            <p:cNvSpPr/>
            <p:nvPr/>
          </p:nvSpPr>
          <p:spPr>
            <a:xfrm>
              <a:off x="5021250" y="1867075"/>
              <a:ext cx="296700" cy="296700"/>
            </a:xfrm>
            <a:prstGeom prst="star4">
              <a:avLst>
                <a:gd name="adj" fmla="val 12183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792671" y="2049684"/>
            <a:ext cx="2420817" cy="2262917"/>
            <a:chOff x="5240356" y="1584837"/>
            <a:chExt cx="2859770" cy="2511789"/>
          </a:xfrm>
        </p:grpSpPr>
        <p:pic>
          <p:nvPicPr>
            <p:cNvPr id="40725" name="Google Shape;40725;p34"/>
            <p:cNvPicPr preferRelativeResize="0"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98" r="36633"/>
            <a:stretch/>
          </p:blipFill>
          <p:spPr>
            <a:xfrm>
              <a:off x="5249830" y="1584837"/>
              <a:ext cx="2850293" cy="2511789"/>
            </a:xfrm>
            <a:prstGeom prst="rect">
              <a:avLst/>
            </a:pr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  <p:grpSp>
          <p:nvGrpSpPr>
            <p:cNvPr id="40726" name="Google Shape;40726;p34"/>
            <p:cNvGrpSpPr/>
            <p:nvPr/>
          </p:nvGrpSpPr>
          <p:grpSpPr>
            <a:xfrm>
              <a:off x="7531324" y="1584837"/>
              <a:ext cx="568800" cy="568800"/>
              <a:chOff x="4176449" y="1613986"/>
              <a:chExt cx="568800" cy="568800"/>
            </a:xfrm>
          </p:grpSpPr>
          <p:sp>
            <p:nvSpPr>
              <p:cNvPr id="40727" name="Google Shape;40727;p34"/>
              <p:cNvSpPr/>
              <p:nvPr/>
            </p:nvSpPr>
            <p:spPr>
              <a:xfrm>
                <a:off x="4176449" y="1613986"/>
                <a:ext cx="568800" cy="568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40728" name="Google Shape;40728;p34"/>
              <p:cNvSpPr/>
              <p:nvPr/>
            </p:nvSpPr>
            <p:spPr>
              <a:xfrm>
                <a:off x="4312500" y="1757725"/>
                <a:ext cx="296700" cy="296700"/>
              </a:xfrm>
              <a:prstGeom prst="star4">
                <a:avLst>
                  <a:gd name="adj" fmla="val 12183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+mn-ea"/>
                  <a:ea typeface="+mn-ea"/>
                </a:endParaRPr>
              </a:p>
            </p:txBody>
          </p:sp>
        </p:grpSp>
        <p:grpSp>
          <p:nvGrpSpPr>
            <p:cNvPr id="40729" name="Google Shape;40729;p34"/>
            <p:cNvGrpSpPr/>
            <p:nvPr/>
          </p:nvGrpSpPr>
          <p:grpSpPr>
            <a:xfrm>
              <a:off x="7531326" y="3527826"/>
              <a:ext cx="568800" cy="568800"/>
              <a:chOff x="4176425" y="2190499"/>
              <a:chExt cx="568800" cy="568800"/>
            </a:xfrm>
          </p:grpSpPr>
          <p:sp>
            <p:nvSpPr>
              <p:cNvPr id="40730" name="Google Shape;40730;p34"/>
              <p:cNvSpPr/>
              <p:nvPr/>
            </p:nvSpPr>
            <p:spPr>
              <a:xfrm>
                <a:off x="4176425" y="2190499"/>
                <a:ext cx="568800" cy="568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40731" name="Google Shape;40731;p34"/>
              <p:cNvSpPr/>
              <p:nvPr/>
            </p:nvSpPr>
            <p:spPr>
              <a:xfrm>
                <a:off x="4322388" y="2326550"/>
                <a:ext cx="256800" cy="296700"/>
              </a:xfrm>
              <a:prstGeom prst="star6">
                <a:avLst>
                  <a:gd name="adj" fmla="val 17141"/>
                  <a:gd name="hf" fmla="val 11547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+mn-ea"/>
                  <a:ea typeface="+mn-ea"/>
                </a:endParaRPr>
              </a:p>
            </p:txBody>
          </p:sp>
        </p:grpSp>
        <p:grpSp>
          <p:nvGrpSpPr>
            <p:cNvPr id="40732" name="Google Shape;40732;p34"/>
            <p:cNvGrpSpPr/>
            <p:nvPr/>
          </p:nvGrpSpPr>
          <p:grpSpPr>
            <a:xfrm>
              <a:off x="5240358" y="3527826"/>
              <a:ext cx="568800" cy="568800"/>
              <a:chOff x="4160657" y="2190499"/>
              <a:chExt cx="568800" cy="568800"/>
            </a:xfrm>
          </p:grpSpPr>
          <p:sp>
            <p:nvSpPr>
              <p:cNvPr id="40733" name="Google Shape;40733;p34"/>
              <p:cNvSpPr/>
              <p:nvPr/>
            </p:nvSpPr>
            <p:spPr>
              <a:xfrm>
                <a:off x="4160657" y="2190499"/>
                <a:ext cx="568800" cy="568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40734" name="Google Shape;40734;p34"/>
              <p:cNvSpPr/>
              <p:nvPr/>
            </p:nvSpPr>
            <p:spPr>
              <a:xfrm>
                <a:off x="4322388" y="2326550"/>
                <a:ext cx="256800" cy="296700"/>
              </a:xfrm>
              <a:prstGeom prst="star6">
                <a:avLst>
                  <a:gd name="adj" fmla="val 17141"/>
                  <a:gd name="hf" fmla="val 11547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+mn-ea"/>
                  <a:ea typeface="+mn-ea"/>
                </a:endParaRPr>
              </a:p>
            </p:txBody>
          </p:sp>
        </p:grpSp>
        <p:grpSp>
          <p:nvGrpSpPr>
            <p:cNvPr id="40735" name="Google Shape;40735;p34"/>
            <p:cNvGrpSpPr/>
            <p:nvPr/>
          </p:nvGrpSpPr>
          <p:grpSpPr>
            <a:xfrm>
              <a:off x="5240356" y="1584837"/>
              <a:ext cx="568800" cy="568800"/>
              <a:chOff x="4160681" y="1613986"/>
              <a:chExt cx="568800" cy="568800"/>
            </a:xfrm>
          </p:grpSpPr>
          <p:sp>
            <p:nvSpPr>
              <p:cNvPr id="40736" name="Google Shape;40736;p34"/>
              <p:cNvSpPr/>
              <p:nvPr/>
            </p:nvSpPr>
            <p:spPr>
              <a:xfrm>
                <a:off x="4160681" y="1613986"/>
                <a:ext cx="568800" cy="5688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40737" name="Google Shape;40737;p34"/>
              <p:cNvSpPr/>
              <p:nvPr/>
            </p:nvSpPr>
            <p:spPr>
              <a:xfrm>
                <a:off x="4312500" y="1757725"/>
                <a:ext cx="296700" cy="296700"/>
              </a:xfrm>
              <a:prstGeom prst="star4">
                <a:avLst>
                  <a:gd name="adj" fmla="val 12183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+mn-ea"/>
                  <a:ea typeface="+mn-ea"/>
                </a:endParaRPr>
              </a:p>
            </p:txBody>
          </p:sp>
        </p:grpSp>
      </p:grpSp>
      <p:sp>
        <p:nvSpPr>
          <p:cNvPr id="7" name="직사각형 6"/>
          <p:cNvSpPr/>
          <p:nvPr/>
        </p:nvSpPr>
        <p:spPr>
          <a:xfrm>
            <a:off x="1033418" y="1259013"/>
            <a:ext cx="68531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200"/>
              </a:spcAft>
            </a:pPr>
            <a:r>
              <a:rPr lang="en-US" altLang="ko-KR" b="1" dirty="0" smtClean="0">
                <a:solidFill>
                  <a:srgbClr val="1D9F4F"/>
                </a:solidFill>
                <a:latin typeface="+mn-ea"/>
                <a:ea typeface="+mn-ea"/>
              </a:rPr>
              <a:t>“ </a:t>
            </a:r>
            <a:r>
              <a:rPr lang="ko-KR" altLang="en-US" b="1" dirty="0" smtClean="0">
                <a:solidFill>
                  <a:srgbClr val="1D9F4F"/>
                </a:solidFill>
                <a:latin typeface="+mn-ea"/>
                <a:ea typeface="+mn-ea"/>
              </a:rPr>
              <a:t>본인의 </a:t>
            </a:r>
            <a:r>
              <a:rPr lang="ko-KR" altLang="en-US" b="1" dirty="0" err="1" smtClean="0">
                <a:solidFill>
                  <a:srgbClr val="1D9F4F"/>
                </a:solidFill>
                <a:latin typeface="+mn-ea"/>
                <a:ea typeface="+mn-ea"/>
              </a:rPr>
              <a:t>희망직무와</a:t>
            </a:r>
            <a:r>
              <a:rPr lang="ko-KR" altLang="en-US" b="1" dirty="0" smtClean="0">
                <a:solidFill>
                  <a:srgbClr val="1D9F4F"/>
                </a:solidFill>
                <a:latin typeface="+mn-ea"/>
                <a:ea typeface="+mn-ea"/>
              </a:rPr>
              <a:t> 관련하여 자기소개를 간략하고 핵심적으로 작성 </a:t>
            </a:r>
            <a:r>
              <a:rPr lang="en-US" altLang="ko-KR" b="1" dirty="0" smtClean="0">
                <a:solidFill>
                  <a:srgbClr val="1D9F4F"/>
                </a:solidFill>
                <a:latin typeface="+mn-ea"/>
                <a:ea typeface="+mn-ea"/>
              </a:rPr>
              <a:t>(</a:t>
            </a:r>
            <a:r>
              <a:rPr lang="ko-KR" altLang="en-US" b="1" dirty="0" err="1" smtClean="0">
                <a:solidFill>
                  <a:srgbClr val="1D9F4F"/>
                </a:solidFill>
                <a:latin typeface="+mn-ea"/>
                <a:ea typeface="+mn-ea"/>
              </a:rPr>
              <a:t>자유양식</a:t>
            </a:r>
            <a:r>
              <a:rPr lang="en-US" altLang="ko-KR" b="1" dirty="0" smtClean="0">
                <a:solidFill>
                  <a:srgbClr val="1D9F4F"/>
                </a:solidFill>
                <a:latin typeface="+mn-ea"/>
                <a:ea typeface="+mn-ea"/>
              </a:rPr>
              <a:t>)</a:t>
            </a:r>
            <a:r>
              <a:rPr lang="ko-KR" altLang="en-US" b="1" dirty="0" smtClean="0">
                <a:solidFill>
                  <a:srgbClr val="1D9F4F"/>
                </a:solidFill>
                <a:latin typeface="+mn-ea"/>
                <a:ea typeface="+mn-ea"/>
              </a:rPr>
              <a:t> </a:t>
            </a:r>
            <a:r>
              <a:rPr lang="en-US" altLang="ko-KR" b="1" dirty="0" smtClean="0">
                <a:solidFill>
                  <a:srgbClr val="1D9F4F"/>
                </a:solidFill>
                <a:latin typeface="+mn-ea"/>
                <a:ea typeface="+mn-ea"/>
              </a:rPr>
              <a:t>”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7089" y="1657228"/>
            <a:ext cx="668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+mn-ea"/>
                <a:ea typeface="+mn-ea"/>
              </a:rPr>
              <a:t>예시</a:t>
            </a:r>
            <a:r>
              <a:rPr lang="en-US" altLang="ko-KR" dirty="0" smtClean="0">
                <a:latin typeface="+mn-ea"/>
                <a:ea typeface="+mn-ea"/>
              </a:rPr>
              <a:t>)</a:t>
            </a:r>
            <a:endParaRPr lang="ko-KR" altLang="en-US" dirty="0">
              <a:latin typeface="+mn-ea"/>
              <a:ea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688" y="2081378"/>
            <a:ext cx="1674813" cy="214493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711391" y="4442098"/>
            <a:ext cx="28784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+mn-ea"/>
                <a:ea typeface="+mn-ea"/>
              </a:rPr>
              <a:t>&lt; </a:t>
            </a:r>
            <a:r>
              <a:rPr lang="ko-KR" altLang="en-US" sz="1200" dirty="0" smtClean="0">
                <a:latin typeface="+mn-ea"/>
                <a:ea typeface="+mn-ea"/>
              </a:rPr>
              <a:t>자신을 잘 표현할 수 있는 이미지 </a:t>
            </a:r>
            <a:r>
              <a:rPr lang="en-US" altLang="ko-KR" sz="1200" dirty="0" smtClean="0">
                <a:latin typeface="+mn-ea"/>
                <a:ea typeface="+mn-ea"/>
              </a:rPr>
              <a:t>&gt;</a:t>
            </a:r>
            <a:endParaRPr lang="ko-KR" altLang="en-US" sz="1200" dirty="0">
              <a:latin typeface="+mn-ea"/>
              <a:ea typeface="+mn-ea"/>
            </a:endParaRPr>
          </a:p>
        </p:txBody>
      </p:sp>
      <p:pic>
        <p:nvPicPr>
          <p:cNvPr id="31" name="그림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650" y="336335"/>
            <a:ext cx="1242506" cy="3156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09" name="Google Shape;40709;p34"/>
          <p:cNvSpPr txBox="1">
            <a:spLocks noGrp="1"/>
          </p:cNvSpPr>
          <p:nvPr>
            <p:ph type="title"/>
          </p:nvPr>
        </p:nvSpPr>
        <p:spPr>
          <a:xfrm>
            <a:off x="800100" y="701175"/>
            <a:ext cx="753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altLang="ko-KR" sz="2400" dirty="0">
                <a:latin typeface="+mn-ea"/>
                <a:ea typeface="+mn-ea"/>
              </a:rPr>
              <a:t>2</a:t>
            </a:r>
            <a:r>
              <a:rPr lang="en-US" altLang="ko-KR" sz="2400" dirty="0" smtClean="0">
                <a:latin typeface="+mn-ea"/>
                <a:ea typeface="+mn-ea"/>
              </a:rPr>
              <a:t>. </a:t>
            </a:r>
            <a:r>
              <a:rPr lang="ko-KR" altLang="en-US" sz="2400" dirty="0" err="1" smtClean="0">
                <a:latin typeface="+mn-ea"/>
                <a:ea typeface="+mn-ea"/>
              </a:rPr>
              <a:t>이력사항</a:t>
            </a:r>
            <a:endParaRPr sz="2400" dirty="0">
              <a:latin typeface="+mn-ea"/>
              <a:ea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62522" y="1366451"/>
            <a:ext cx="62922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1D9F4F"/>
                </a:solidFill>
                <a:latin typeface="+mn-ea"/>
                <a:ea typeface="+mn-ea"/>
              </a:rPr>
              <a:t>“ </a:t>
            </a:r>
            <a:r>
              <a:rPr lang="ko-KR" altLang="en-US" b="1" dirty="0" err="1" smtClean="0">
                <a:solidFill>
                  <a:srgbClr val="1D9F4F"/>
                </a:solidFill>
                <a:latin typeface="+mn-ea"/>
                <a:ea typeface="+mn-ea"/>
              </a:rPr>
              <a:t>희망직무와</a:t>
            </a:r>
            <a:r>
              <a:rPr lang="ko-KR" altLang="en-US" b="1" dirty="0" smtClean="0">
                <a:solidFill>
                  <a:srgbClr val="1D9F4F"/>
                </a:solidFill>
                <a:latin typeface="+mn-ea"/>
                <a:ea typeface="+mn-ea"/>
              </a:rPr>
              <a:t> </a:t>
            </a:r>
            <a:r>
              <a:rPr lang="ko-KR" altLang="en-US" b="1" dirty="0">
                <a:solidFill>
                  <a:srgbClr val="1D9F4F"/>
                </a:solidFill>
                <a:latin typeface="+mn-ea"/>
                <a:ea typeface="+mn-ea"/>
              </a:rPr>
              <a:t>관련도가 높은 </a:t>
            </a:r>
            <a:r>
              <a:rPr lang="ko-KR" altLang="en-US" b="1" dirty="0" smtClean="0">
                <a:solidFill>
                  <a:srgbClr val="1D9F4F"/>
                </a:solidFill>
                <a:latin typeface="+mn-ea"/>
                <a:ea typeface="+mn-ea"/>
              </a:rPr>
              <a:t>자신의 이력사항을 </a:t>
            </a:r>
            <a:r>
              <a:rPr lang="ko-KR" altLang="en-US" b="1" dirty="0">
                <a:solidFill>
                  <a:srgbClr val="1D9F4F"/>
                </a:solidFill>
                <a:latin typeface="+mn-ea"/>
                <a:ea typeface="+mn-ea"/>
              </a:rPr>
              <a:t>중심으로 </a:t>
            </a:r>
            <a:r>
              <a:rPr lang="ko-KR" altLang="en-US" b="1" dirty="0" smtClean="0">
                <a:solidFill>
                  <a:srgbClr val="1D9F4F"/>
                </a:solidFill>
                <a:latin typeface="+mn-ea"/>
                <a:ea typeface="+mn-ea"/>
              </a:rPr>
              <a:t>작성 </a:t>
            </a:r>
            <a:r>
              <a:rPr lang="en-US" altLang="ko-KR" b="1" dirty="0" smtClean="0">
                <a:solidFill>
                  <a:srgbClr val="1D9F4F"/>
                </a:solidFill>
                <a:latin typeface="+mn-ea"/>
                <a:ea typeface="+mn-ea"/>
              </a:rPr>
              <a:t>”</a:t>
            </a:r>
            <a:endParaRPr lang="ko-KR" altLang="en-US" b="1" dirty="0">
              <a:solidFill>
                <a:srgbClr val="1D9F4F"/>
              </a:solidFill>
              <a:latin typeface="+mn-ea"/>
              <a:ea typeface="+mn-ea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054890" y="3116969"/>
            <a:ext cx="1668288" cy="1548473"/>
            <a:chOff x="1054890" y="2636409"/>
            <a:chExt cx="1668288" cy="1548473"/>
          </a:xfrm>
        </p:grpSpPr>
        <p:sp>
          <p:nvSpPr>
            <p:cNvPr id="30" name="Google Shape;1841;p54"/>
            <p:cNvSpPr/>
            <p:nvPr/>
          </p:nvSpPr>
          <p:spPr>
            <a:xfrm>
              <a:off x="1054890" y="2636409"/>
              <a:ext cx="1668288" cy="1548473"/>
            </a:xfrm>
            <a:prstGeom prst="roundRect">
              <a:avLst>
                <a:gd name="adj" fmla="val 17462"/>
              </a:avLst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088914" y="3203120"/>
              <a:ext cx="160024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smtClean="0">
                  <a:latin typeface="+mn-ea"/>
                  <a:ea typeface="+mn-ea"/>
                </a:rPr>
                <a:t>관련 </a:t>
              </a:r>
              <a:r>
                <a:rPr lang="ko-KR" altLang="en-US" dirty="0" smtClean="0">
                  <a:latin typeface="+mn-ea"/>
                  <a:ea typeface="+mn-ea"/>
                </a:rPr>
                <a:t>증빙 </a:t>
              </a:r>
              <a:r>
                <a:rPr lang="ko-KR" altLang="en-US" dirty="0" smtClean="0">
                  <a:latin typeface="+mn-ea"/>
                  <a:ea typeface="+mn-ea"/>
                </a:rPr>
                <a:t>사진</a:t>
              </a:r>
              <a:endParaRPr lang="en-US" altLang="ko-KR" dirty="0" smtClean="0">
                <a:latin typeface="+mn-ea"/>
                <a:ea typeface="+mn-ea"/>
              </a:endParaRPr>
            </a:p>
            <a:p>
              <a:pPr algn="ctr"/>
              <a:r>
                <a:rPr lang="en-US" altLang="ko-KR" sz="1200" dirty="0" smtClean="0">
                  <a:latin typeface="+mn-ea"/>
                  <a:ea typeface="+mn-ea"/>
                </a:rPr>
                <a:t>(</a:t>
              </a:r>
              <a:r>
                <a:rPr lang="ko-KR" altLang="en-US" sz="1200" dirty="0" smtClean="0">
                  <a:latin typeface="+mn-ea"/>
                  <a:ea typeface="+mn-ea"/>
                </a:rPr>
                <a:t>자격증</a:t>
              </a:r>
              <a:r>
                <a:rPr lang="en-US" altLang="ko-KR" sz="1200" dirty="0" smtClean="0">
                  <a:latin typeface="+mn-ea"/>
                  <a:ea typeface="+mn-ea"/>
                </a:rPr>
                <a:t>, </a:t>
              </a:r>
              <a:r>
                <a:rPr lang="ko-KR" altLang="en-US" sz="1200" dirty="0" smtClean="0">
                  <a:latin typeface="+mn-ea"/>
                  <a:ea typeface="+mn-ea"/>
                </a:rPr>
                <a:t>수료증 등의 사본 첨부 가능</a:t>
              </a:r>
              <a:r>
                <a:rPr lang="en-US" altLang="ko-KR" sz="1200" dirty="0" smtClean="0">
                  <a:latin typeface="+mn-ea"/>
                  <a:ea typeface="+mn-ea"/>
                </a:rPr>
                <a:t>)</a:t>
              </a:r>
              <a:endParaRPr lang="ko-KR" altLang="en-US" sz="1200" dirty="0">
                <a:latin typeface="+mn-ea"/>
                <a:ea typeface="+mn-ea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3597857" y="3116969"/>
            <a:ext cx="1668288" cy="1548473"/>
            <a:chOff x="1054890" y="2636409"/>
            <a:chExt cx="1668288" cy="1548473"/>
          </a:xfrm>
        </p:grpSpPr>
        <p:sp>
          <p:nvSpPr>
            <p:cNvPr id="35" name="Google Shape;1841;p54"/>
            <p:cNvSpPr/>
            <p:nvPr/>
          </p:nvSpPr>
          <p:spPr>
            <a:xfrm>
              <a:off x="1054890" y="2636409"/>
              <a:ext cx="1668288" cy="1548473"/>
            </a:xfrm>
            <a:prstGeom prst="roundRect">
              <a:avLst>
                <a:gd name="adj" fmla="val 17462"/>
              </a:avLst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225912" y="3256756"/>
              <a:ext cx="14371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latin typeface="+mn-ea"/>
                  <a:ea typeface="+mn-ea"/>
                </a:rPr>
                <a:t>관련 </a:t>
              </a:r>
              <a:r>
                <a:rPr lang="ko-KR" altLang="en-US" dirty="0" smtClean="0">
                  <a:latin typeface="+mn-ea"/>
                  <a:ea typeface="+mn-ea"/>
                </a:rPr>
                <a:t>증빙 </a:t>
              </a:r>
              <a:r>
                <a:rPr lang="ko-KR" altLang="en-US" dirty="0" smtClean="0">
                  <a:latin typeface="+mn-ea"/>
                  <a:ea typeface="+mn-ea"/>
                </a:rPr>
                <a:t>사진</a:t>
              </a:r>
              <a:endParaRPr lang="ko-KR" altLang="en-US" dirty="0">
                <a:latin typeface="+mn-ea"/>
                <a:ea typeface="+mn-ea"/>
              </a:endParaRP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6037850" y="3116969"/>
            <a:ext cx="1668288" cy="1548473"/>
            <a:chOff x="1054890" y="2636409"/>
            <a:chExt cx="1668288" cy="1548473"/>
          </a:xfrm>
        </p:grpSpPr>
        <p:sp>
          <p:nvSpPr>
            <p:cNvPr id="38" name="Google Shape;1841;p54"/>
            <p:cNvSpPr/>
            <p:nvPr/>
          </p:nvSpPr>
          <p:spPr>
            <a:xfrm>
              <a:off x="1054890" y="2636409"/>
              <a:ext cx="1668288" cy="1548473"/>
            </a:xfrm>
            <a:prstGeom prst="roundRect">
              <a:avLst>
                <a:gd name="adj" fmla="val 17462"/>
              </a:avLst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225912" y="3256756"/>
              <a:ext cx="14371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latin typeface="+mn-ea"/>
                  <a:ea typeface="+mn-ea"/>
                </a:rPr>
                <a:t>관련 </a:t>
              </a:r>
              <a:r>
                <a:rPr lang="ko-KR" altLang="en-US" dirty="0" smtClean="0">
                  <a:latin typeface="+mn-ea"/>
                  <a:ea typeface="+mn-ea"/>
                </a:rPr>
                <a:t>증빙 </a:t>
              </a:r>
              <a:r>
                <a:rPr lang="ko-KR" altLang="en-US" dirty="0" smtClean="0">
                  <a:latin typeface="+mn-ea"/>
                  <a:ea typeface="+mn-ea"/>
                </a:rPr>
                <a:t>사진</a:t>
              </a:r>
              <a:endParaRPr lang="ko-KR" altLang="en-US" dirty="0">
                <a:latin typeface="+mn-ea"/>
                <a:ea typeface="+mn-ea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635240" y="1352777"/>
            <a:ext cx="668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+mn-ea"/>
                <a:ea typeface="+mn-ea"/>
              </a:rPr>
              <a:t>예시</a:t>
            </a:r>
            <a:r>
              <a:rPr lang="en-US" altLang="ko-KR" dirty="0" smtClean="0">
                <a:latin typeface="+mn-ea"/>
                <a:ea typeface="+mn-ea"/>
              </a:rPr>
              <a:t>)</a:t>
            </a:r>
            <a:endParaRPr lang="ko-KR" altLang="en-US" dirty="0">
              <a:latin typeface="+mn-ea"/>
              <a:ea typeface="+mn-ea"/>
            </a:endParaRPr>
          </a:p>
        </p:txBody>
      </p:sp>
      <p:pic>
        <p:nvPicPr>
          <p:cNvPr id="43" name="그림 4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650" y="336335"/>
            <a:ext cx="1242506" cy="315664"/>
          </a:xfrm>
          <a:prstGeom prst="rect">
            <a:avLst/>
          </a:prstGeom>
        </p:spPr>
      </p:pic>
      <p:sp>
        <p:nvSpPr>
          <p:cNvPr id="18" name="Google Shape;40713;p34"/>
          <p:cNvSpPr txBox="1">
            <a:spLocks noGrp="1"/>
          </p:cNvSpPr>
          <p:nvPr>
            <p:ph type="subTitle" idx="4"/>
          </p:nvPr>
        </p:nvSpPr>
        <p:spPr>
          <a:xfrm>
            <a:off x="1230605" y="1615672"/>
            <a:ext cx="3975469" cy="55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indent="-22860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+mn-ea"/>
                <a:ea typeface="+mn-ea"/>
              </a:rPr>
              <a:t>대외활동 및 </a:t>
            </a:r>
            <a:r>
              <a:rPr lang="ko-KR" altLang="en-US" sz="1200" dirty="0" err="1" smtClean="0">
                <a:latin typeface="+mn-ea"/>
                <a:ea typeface="+mn-ea"/>
              </a:rPr>
              <a:t>외부교육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ko-KR" altLang="en-US" sz="1200" dirty="0" smtClean="0">
                <a:latin typeface="+mn-ea"/>
                <a:ea typeface="+mn-ea"/>
              </a:rPr>
              <a:t>수료 사항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ko-KR" altLang="en-US" sz="1200" dirty="0" err="1" smtClean="0">
                <a:latin typeface="+mn-ea"/>
                <a:ea typeface="+mn-ea"/>
              </a:rPr>
              <a:t>업무경험</a:t>
            </a:r>
            <a:r>
              <a:rPr lang="ko-KR" altLang="en-US" sz="1200" dirty="0" smtClean="0">
                <a:latin typeface="+mn-ea"/>
                <a:ea typeface="+mn-ea"/>
              </a:rPr>
              <a:t> 및 경력 </a:t>
            </a:r>
            <a:r>
              <a:rPr lang="en-US" altLang="ko-KR" sz="1200" dirty="0" smtClean="0">
                <a:latin typeface="+mn-ea"/>
                <a:ea typeface="+mn-ea"/>
              </a:rPr>
              <a:t>(</a:t>
            </a:r>
            <a:r>
              <a:rPr lang="ko-KR" altLang="en-US" sz="1200" dirty="0" smtClean="0">
                <a:latin typeface="+mn-ea"/>
                <a:ea typeface="+mn-ea"/>
              </a:rPr>
              <a:t>인턴</a:t>
            </a:r>
            <a:r>
              <a:rPr lang="en-US" altLang="ko-KR" sz="1200" dirty="0" smtClean="0">
                <a:latin typeface="+mn-ea"/>
                <a:ea typeface="+mn-ea"/>
              </a:rPr>
              <a:t>, </a:t>
            </a:r>
            <a:r>
              <a:rPr lang="ko-KR" altLang="en-US" sz="1200" dirty="0" smtClean="0">
                <a:latin typeface="+mn-ea"/>
                <a:ea typeface="+mn-ea"/>
              </a:rPr>
              <a:t>아르바이트</a:t>
            </a:r>
            <a:r>
              <a:rPr lang="en-US" altLang="ko-KR" sz="1200" dirty="0" smtClean="0">
                <a:latin typeface="+mn-ea"/>
                <a:ea typeface="+mn-ea"/>
              </a:rPr>
              <a:t>)</a:t>
            </a: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+mn-ea"/>
                <a:ea typeface="+mn-ea"/>
              </a:rPr>
              <a:t>지원 직무 관련 자격증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+mn-ea"/>
                <a:ea typeface="+mn-ea"/>
              </a:rPr>
              <a:t>컴퓨터 프로그램 활용 및 기타 업무관련 툴 숙련도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+mn-ea"/>
                <a:ea typeface="+mn-ea"/>
              </a:rPr>
              <a:t>공인어학성적 및 기타 자격증 등</a:t>
            </a:r>
            <a:endParaRPr lang="en-US" altLang="ko-KR" sz="1200" dirty="0" smtClean="0">
              <a:latin typeface="+mn-ea"/>
              <a:ea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5240" y="2668296"/>
            <a:ext cx="87577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u="sng" dirty="0">
                <a:solidFill>
                  <a:srgbClr val="FF0000"/>
                </a:solidFill>
                <a:latin typeface="+mn-ea"/>
                <a:ea typeface="+mn-ea"/>
              </a:rPr>
              <a:t>본인이 지원한 직무와 관련된 경험 및 역량</a:t>
            </a:r>
            <a:r>
              <a:rPr lang="en-US" altLang="ko-KR" sz="1200" u="sng" dirty="0">
                <a:solidFill>
                  <a:srgbClr val="FF0000"/>
                </a:solidFill>
                <a:latin typeface="+mn-ea"/>
                <a:ea typeface="+mn-ea"/>
              </a:rPr>
              <a:t>, </a:t>
            </a:r>
            <a:r>
              <a:rPr lang="ko-KR" altLang="en-US" sz="1200" u="sng" dirty="0">
                <a:solidFill>
                  <a:srgbClr val="FF0000"/>
                </a:solidFill>
                <a:latin typeface="+mn-ea"/>
                <a:ea typeface="+mn-ea"/>
              </a:rPr>
              <a:t>관심사항 등 자신을 어필할 수 있는 내용을 기반으로 </a:t>
            </a:r>
            <a:r>
              <a:rPr lang="ko-KR" altLang="en-US" sz="1200" u="sng" dirty="0" smtClean="0">
                <a:solidFill>
                  <a:srgbClr val="FF0000"/>
                </a:solidFill>
                <a:latin typeface="+mn-ea"/>
                <a:ea typeface="+mn-ea"/>
              </a:rPr>
              <a:t>자유롭게 표현</a:t>
            </a:r>
            <a:endParaRPr lang="ko-KR" altLang="en-US" sz="1200" u="sng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06558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09" name="Google Shape;40709;p34"/>
          <p:cNvSpPr txBox="1">
            <a:spLocks noGrp="1"/>
          </p:cNvSpPr>
          <p:nvPr>
            <p:ph type="title"/>
          </p:nvPr>
        </p:nvSpPr>
        <p:spPr>
          <a:xfrm>
            <a:off x="800100" y="701175"/>
            <a:ext cx="753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altLang="ko-KR" sz="2400" dirty="0" smtClean="0">
                <a:latin typeface="+mn-ea"/>
                <a:ea typeface="+mn-ea"/>
              </a:rPr>
              <a:t>3. </a:t>
            </a:r>
            <a:r>
              <a:rPr lang="ko-KR" altLang="en-US" sz="2400" dirty="0" smtClean="0">
                <a:latin typeface="+mn-ea"/>
                <a:ea typeface="+mn-ea"/>
              </a:rPr>
              <a:t>주요 경력</a:t>
            </a:r>
            <a:r>
              <a:rPr lang="en-US" altLang="ko-KR" sz="2400" dirty="0">
                <a:latin typeface="+mn-ea"/>
                <a:ea typeface="+mn-ea"/>
              </a:rPr>
              <a:t>(</a:t>
            </a:r>
            <a:r>
              <a:rPr lang="ko-KR" altLang="en-US" sz="2400" dirty="0">
                <a:latin typeface="+mn-ea"/>
                <a:ea typeface="+mn-ea"/>
              </a:rPr>
              <a:t>경험</a:t>
            </a:r>
            <a:r>
              <a:rPr lang="en-US" altLang="ko-KR" sz="2400" dirty="0">
                <a:latin typeface="+mn-ea"/>
                <a:ea typeface="+mn-ea"/>
              </a:rPr>
              <a:t>)</a:t>
            </a:r>
            <a:r>
              <a:rPr lang="ko-KR" altLang="en-US" sz="2400" dirty="0">
                <a:latin typeface="+mn-ea"/>
                <a:ea typeface="+mn-ea"/>
              </a:rPr>
              <a:t>사항</a:t>
            </a:r>
            <a:endParaRPr sz="2400" dirty="0">
              <a:latin typeface="+mn-ea"/>
              <a:ea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62522" y="1366451"/>
            <a:ext cx="72836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1D9F4F"/>
                </a:solidFill>
                <a:latin typeface="+mn-ea"/>
                <a:ea typeface="+mn-ea"/>
              </a:rPr>
              <a:t>지원분야와 </a:t>
            </a:r>
            <a:r>
              <a:rPr lang="ko-KR" altLang="en-US" sz="1200" b="1" dirty="0">
                <a:solidFill>
                  <a:srgbClr val="1D9F4F"/>
                </a:solidFill>
                <a:latin typeface="+mn-ea"/>
                <a:ea typeface="+mn-ea"/>
              </a:rPr>
              <a:t>관련도가 높은 핵심프로젝트를 중심으로 </a:t>
            </a:r>
            <a:r>
              <a:rPr lang="ko-KR" altLang="en-US" sz="1200" b="1" dirty="0" smtClean="0">
                <a:solidFill>
                  <a:srgbClr val="1D9F4F"/>
                </a:solidFill>
                <a:latin typeface="+mn-ea"/>
                <a:ea typeface="+mn-ea"/>
              </a:rPr>
              <a:t>작성 </a:t>
            </a:r>
            <a:r>
              <a:rPr lang="en-US" altLang="ko-KR" sz="1200" b="1" dirty="0" smtClean="0">
                <a:solidFill>
                  <a:srgbClr val="1D9F4F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 smtClean="0">
                <a:solidFill>
                  <a:srgbClr val="1D9F4F"/>
                </a:solidFill>
                <a:latin typeface="+mn-ea"/>
                <a:ea typeface="+mn-ea"/>
              </a:rPr>
              <a:t>인턴십</a:t>
            </a:r>
            <a:r>
              <a:rPr lang="en-US" altLang="ko-KR" sz="1200" b="1" dirty="0" smtClean="0">
                <a:solidFill>
                  <a:srgbClr val="1D9F4F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 smtClean="0">
                <a:solidFill>
                  <a:srgbClr val="1D9F4F"/>
                </a:solidFill>
                <a:latin typeface="+mn-ea"/>
                <a:ea typeface="+mn-ea"/>
              </a:rPr>
              <a:t>현장실습</a:t>
            </a:r>
            <a:r>
              <a:rPr lang="en-US" altLang="ko-KR" sz="1200" b="1" dirty="0">
                <a:solidFill>
                  <a:srgbClr val="1D9F4F"/>
                </a:solidFill>
                <a:latin typeface="+mn-ea"/>
                <a:ea typeface="+mn-ea"/>
              </a:rPr>
              <a:t> </a:t>
            </a:r>
            <a:r>
              <a:rPr lang="ko-KR" altLang="en-US" sz="1200" b="1" dirty="0" smtClean="0">
                <a:solidFill>
                  <a:srgbClr val="1D9F4F"/>
                </a:solidFill>
                <a:latin typeface="+mn-ea"/>
                <a:ea typeface="+mn-ea"/>
              </a:rPr>
              <a:t>등</a:t>
            </a:r>
            <a:r>
              <a:rPr lang="en-US" altLang="ko-KR" sz="1200" b="1" dirty="0" smtClean="0">
                <a:solidFill>
                  <a:srgbClr val="1D9F4F"/>
                </a:solidFill>
                <a:latin typeface="+mn-ea"/>
                <a:ea typeface="+mn-ea"/>
              </a:rPr>
              <a:t> </a:t>
            </a:r>
            <a:r>
              <a:rPr lang="ko-KR" altLang="en-US" sz="1200" b="1" dirty="0" smtClean="0">
                <a:solidFill>
                  <a:srgbClr val="1D9F4F"/>
                </a:solidFill>
                <a:latin typeface="+mn-ea"/>
                <a:ea typeface="+mn-ea"/>
              </a:rPr>
              <a:t>직무관련 주요 경험</a:t>
            </a:r>
            <a:r>
              <a:rPr lang="en-US" altLang="ko-KR" sz="1200" b="1" dirty="0" smtClean="0">
                <a:solidFill>
                  <a:srgbClr val="1D9F4F"/>
                </a:solidFill>
                <a:latin typeface="+mn-ea"/>
                <a:ea typeface="+mn-ea"/>
              </a:rPr>
              <a:t>)</a:t>
            </a:r>
            <a:endParaRPr lang="ko-KR" altLang="en-US" sz="1200" b="1" dirty="0">
              <a:solidFill>
                <a:srgbClr val="1D9F4F"/>
              </a:solidFill>
              <a:latin typeface="+mn-ea"/>
              <a:ea typeface="+mn-ea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899912" y="3116969"/>
            <a:ext cx="1978243" cy="1548473"/>
            <a:chOff x="899912" y="2636409"/>
            <a:chExt cx="1978243" cy="1548473"/>
          </a:xfrm>
        </p:grpSpPr>
        <p:sp>
          <p:nvSpPr>
            <p:cNvPr id="30" name="Google Shape;1841;p54"/>
            <p:cNvSpPr/>
            <p:nvPr/>
          </p:nvSpPr>
          <p:spPr>
            <a:xfrm>
              <a:off x="1054890" y="2636409"/>
              <a:ext cx="1668288" cy="1548473"/>
            </a:xfrm>
            <a:prstGeom prst="roundRect">
              <a:avLst>
                <a:gd name="adj" fmla="val 17462"/>
              </a:avLst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99912" y="3196291"/>
              <a:ext cx="19782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>
                  <a:latin typeface="+mn-ea"/>
                  <a:ea typeface="+mn-ea"/>
                </a:rPr>
                <a:t>관련 활동사진 </a:t>
              </a:r>
              <a:endParaRPr lang="en-US" altLang="ko-KR" sz="1200" dirty="0" smtClean="0">
                <a:latin typeface="+mn-ea"/>
                <a:ea typeface="+mn-ea"/>
              </a:endParaRPr>
            </a:p>
            <a:p>
              <a:pPr algn="ctr"/>
              <a:r>
                <a:rPr lang="ko-KR" altLang="en-US" sz="1200" dirty="0" smtClean="0">
                  <a:latin typeface="+mn-ea"/>
                  <a:ea typeface="+mn-ea"/>
                </a:rPr>
                <a:t>및 결과물</a:t>
              </a:r>
              <a:endParaRPr lang="ko-KR" altLang="en-US" sz="1200" dirty="0">
                <a:latin typeface="+mn-ea"/>
                <a:ea typeface="+mn-ea"/>
              </a:endParaRPr>
            </a:p>
          </p:txBody>
        </p:sp>
      </p:grpSp>
      <p:sp>
        <p:nvSpPr>
          <p:cNvPr id="35" name="Google Shape;1841;p54"/>
          <p:cNvSpPr/>
          <p:nvPr/>
        </p:nvSpPr>
        <p:spPr>
          <a:xfrm>
            <a:off x="3597857" y="3116969"/>
            <a:ext cx="1668288" cy="1548473"/>
          </a:xfrm>
          <a:prstGeom prst="roundRect">
            <a:avLst>
              <a:gd name="adj" fmla="val 17462"/>
            </a:avLst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+mn-ea"/>
              <a:ea typeface="+mn-ea"/>
            </a:endParaRPr>
          </a:p>
        </p:txBody>
      </p:sp>
      <p:sp>
        <p:nvSpPr>
          <p:cNvPr id="38" name="Google Shape;1841;p54"/>
          <p:cNvSpPr/>
          <p:nvPr/>
        </p:nvSpPr>
        <p:spPr>
          <a:xfrm>
            <a:off x="6037850" y="3116969"/>
            <a:ext cx="1668288" cy="1548473"/>
          </a:xfrm>
          <a:prstGeom prst="roundRect">
            <a:avLst>
              <a:gd name="adj" fmla="val 17462"/>
            </a:avLst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+mn-ea"/>
              <a:ea typeface="+mn-ea"/>
            </a:endParaRPr>
          </a:p>
        </p:txBody>
      </p:sp>
      <p:sp>
        <p:nvSpPr>
          <p:cNvPr id="40" name="Google Shape;40713;p34"/>
          <p:cNvSpPr txBox="1">
            <a:spLocks noGrp="1"/>
          </p:cNvSpPr>
          <p:nvPr>
            <p:ph type="subTitle" idx="4"/>
          </p:nvPr>
        </p:nvSpPr>
        <p:spPr>
          <a:xfrm>
            <a:off x="800100" y="1708039"/>
            <a:ext cx="4455373" cy="55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indent="-22860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+mn-ea"/>
                <a:ea typeface="+mn-ea"/>
              </a:rPr>
              <a:t>프로젝트 내용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+mn-ea"/>
                <a:ea typeface="+mn-ea"/>
              </a:rPr>
              <a:t>프로젝트 </a:t>
            </a:r>
            <a:r>
              <a:rPr lang="ko-KR" altLang="en-US" sz="1200" dirty="0" err="1" smtClean="0">
                <a:latin typeface="+mn-ea"/>
                <a:ea typeface="+mn-ea"/>
              </a:rPr>
              <a:t>담당역할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+mn-ea"/>
                <a:ea typeface="+mn-ea"/>
              </a:rPr>
              <a:t>프로젝트 </a:t>
            </a:r>
            <a:r>
              <a:rPr lang="ko-KR" altLang="en-US" sz="1200" dirty="0" err="1" smtClean="0">
                <a:latin typeface="+mn-ea"/>
                <a:ea typeface="+mn-ea"/>
              </a:rPr>
              <a:t>기여사항</a:t>
            </a:r>
            <a:r>
              <a:rPr lang="ko-KR" altLang="en-US" sz="1200" dirty="0" smtClean="0">
                <a:latin typeface="+mn-ea"/>
                <a:ea typeface="+mn-ea"/>
              </a:rPr>
              <a:t> 및 강조하고 싶은 내용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+mn-ea"/>
                <a:ea typeface="+mn-ea"/>
              </a:rPr>
              <a:t>프로젝트 성과 </a:t>
            </a:r>
            <a:r>
              <a:rPr lang="en-US" altLang="ko-KR" sz="1200" dirty="0" smtClean="0">
                <a:latin typeface="+mn-ea"/>
                <a:ea typeface="+mn-ea"/>
              </a:rPr>
              <a:t>(</a:t>
            </a:r>
            <a:r>
              <a:rPr lang="ko-KR" altLang="en-US" sz="1200" dirty="0" smtClean="0">
                <a:latin typeface="+mn-ea"/>
                <a:ea typeface="+mn-ea"/>
              </a:rPr>
              <a:t>수치를 포함해서 구체적으로 작성</a:t>
            </a:r>
            <a:r>
              <a:rPr lang="en-US" altLang="ko-KR" sz="1200" dirty="0" smtClean="0">
                <a:latin typeface="+mn-ea"/>
                <a:ea typeface="+mn-ea"/>
              </a:rPr>
              <a:t>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35240" y="1352777"/>
            <a:ext cx="668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+mn-ea"/>
                <a:ea typeface="+mn-ea"/>
              </a:rPr>
              <a:t>예시</a:t>
            </a:r>
            <a:r>
              <a:rPr lang="en-US" altLang="ko-KR" dirty="0" smtClean="0">
                <a:latin typeface="+mn-ea"/>
                <a:ea typeface="+mn-ea"/>
              </a:rPr>
              <a:t>)</a:t>
            </a:r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35240" y="2668296"/>
            <a:ext cx="87577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u="sng" dirty="0">
                <a:solidFill>
                  <a:srgbClr val="FF0000"/>
                </a:solidFill>
                <a:latin typeface="+mn-ea"/>
                <a:ea typeface="+mn-ea"/>
              </a:rPr>
              <a:t>본인이 지원한 직무와 관련된 경험 및 역량</a:t>
            </a:r>
            <a:r>
              <a:rPr lang="en-US" altLang="ko-KR" sz="1200" u="sng" dirty="0">
                <a:solidFill>
                  <a:srgbClr val="FF0000"/>
                </a:solidFill>
                <a:latin typeface="+mn-ea"/>
                <a:ea typeface="+mn-ea"/>
              </a:rPr>
              <a:t>, </a:t>
            </a:r>
            <a:r>
              <a:rPr lang="ko-KR" altLang="en-US" sz="1200" u="sng" dirty="0">
                <a:solidFill>
                  <a:srgbClr val="FF0000"/>
                </a:solidFill>
                <a:latin typeface="+mn-ea"/>
                <a:ea typeface="+mn-ea"/>
              </a:rPr>
              <a:t>관심사항 등 자신을 어필할 수 있는 내용을 기반으로 </a:t>
            </a:r>
            <a:r>
              <a:rPr lang="ko-KR" altLang="en-US" sz="1200" u="sng" dirty="0" smtClean="0">
                <a:solidFill>
                  <a:srgbClr val="FF0000"/>
                </a:solidFill>
                <a:latin typeface="+mn-ea"/>
                <a:ea typeface="+mn-ea"/>
              </a:rPr>
              <a:t>자유롭게 표현</a:t>
            </a:r>
            <a:endParaRPr lang="ko-KR" altLang="en-US" sz="1200" u="sng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pic>
        <p:nvPicPr>
          <p:cNvPr id="43" name="그림 4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650" y="336335"/>
            <a:ext cx="1242506" cy="31566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442879" y="3659747"/>
            <a:ext cx="19782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+mn-ea"/>
                <a:ea typeface="+mn-ea"/>
              </a:rPr>
              <a:t>관련 활동사진 </a:t>
            </a:r>
            <a:endParaRPr lang="en-US" altLang="ko-KR" sz="1200" dirty="0" smtClean="0">
              <a:latin typeface="+mn-ea"/>
              <a:ea typeface="+mn-ea"/>
            </a:endParaRPr>
          </a:p>
          <a:p>
            <a:pPr algn="ctr"/>
            <a:r>
              <a:rPr lang="ko-KR" altLang="en-US" sz="1200" dirty="0" smtClean="0">
                <a:latin typeface="+mn-ea"/>
                <a:ea typeface="+mn-ea"/>
              </a:rPr>
              <a:t>및 결과물</a:t>
            </a:r>
            <a:endParaRPr lang="ko-KR" altLang="en-US" sz="1200" dirty="0">
              <a:latin typeface="+mn-ea"/>
              <a:ea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85846" y="3659747"/>
            <a:ext cx="19782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+mn-ea"/>
                <a:ea typeface="+mn-ea"/>
              </a:rPr>
              <a:t>관련 활동사진 </a:t>
            </a:r>
            <a:endParaRPr lang="en-US" altLang="ko-KR" sz="1200" dirty="0" smtClean="0">
              <a:latin typeface="+mn-ea"/>
              <a:ea typeface="+mn-ea"/>
            </a:endParaRPr>
          </a:p>
          <a:p>
            <a:pPr algn="ctr"/>
            <a:r>
              <a:rPr lang="ko-KR" altLang="en-US" sz="1200" dirty="0" smtClean="0">
                <a:latin typeface="+mn-ea"/>
                <a:ea typeface="+mn-ea"/>
              </a:rPr>
              <a:t>및 결과물</a:t>
            </a:r>
            <a:endParaRPr lang="ko-KR" altLang="en-US" sz="12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44471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09" name="Google Shape;40709;p34"/>
          <p:cNvSpPr txBox="1">
            <a:spLocks noGrp="1"/>
          </p:cNvSpPr>
          <p:nvPr>
            <p:ph type="title"/>
          </p:nvPr>
        </p:nvSpPr>
        <p:spPr>
          <a:xfrm>
            <a:off x="800100" y="701175"/>
            <a:ext cx="753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altLang="ko-KR" sz="2400" dirty="0" smtClean="0">
                <a:latin typeface="+mj-ea"/>
                <a:ea typeface="+mj-ea"/>
              </a:rPr>
              <a:t>4. </a:t>
            </a:r>
            <a:r>
              <a:rPr lang="ko-KR" altLang="en-US" sz="2400" dirty="0" smtClean="0">
                <a:latin typeface="+mj-ea"/>
                <a:ea typeface="+mj-ea"/>
              </a:rPr>
              <a:t>기타 경력</a:t>
            </a:r>
            <a:r>
              <a:rPr lang="en-US" altLang="ko-KR" sz="2400" dirty="0">
                <a:latin typeface="+mj-ea"/>
                <a:ea typeface="+mj-ea"/>
              </a:rPr>
              <a:t>(</a:t>
            </a:r>
            <a:r>
              <a:rPr lang="ko-KR" altLang="en-US" sz="2400" dirty="0">
                <a:latin typeface="+mj-ea"/>
                <a:ea typeface="+mj-ea"/>
              </a:rPr>
              <a:t>경험</a:t>
            </a:r>
            <a:r>
              <a:rPr lang="en-US" altLang="ko-KR" sz="2400" dirty="0">
                <a:latin typeface="+mj-ea"/>
                <a:ea typeface="+mj-ea"/>
              </a:rPr>
              <a:t>)</a:t>
            </a:r>
            <a:r>
              <a:rPr lang="ko-KR" altLang="en-US" sz="2400" dirty="0">
                <a:latin typeface="+mj-ea"/>
                <a:ea typeface="+mj-ea"/>
              </a:rPr>
              <a:t>사항</a:t>
            </a:r>
            <a:endParaRPr sz="2400" dirty="0">
              <a:latin typeface="+mj-ea"/>
              <a:ea typeface="+mj-ea"/>
            </a:endParaRPr>
          </a:p>
        </p:txBody>
      </p:sp>
      <p:sp>
        <p:nvSpPr>
          <p:cNvPr id="30" name="Google Shape;1841;p54"/>
          <p:cNvSpPr/>
          <p:nvPr/>
        </p:nvSpPr>
        <p:spPr>
          <a:xfrm>
            <a:off x="1054890" y="3116969"/>
            <a:ext cx="1668288" cy="1548473"/>
          </a:xfrm>
          <a:prstGeom prst="roundRect">
            <a:avLst>
              <a:gd name="adj" fmla="val 17462"/>
            </a:avLst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+mj-ea"/>
              <a:ea typeface="+mj-ea"/>
            </a:endParaRPr>
          </a:p>
        </p:txBody>
      </p:sp>
      <p:sp>
        <p:nvSpPr>
          <p:cNvPr id="35" name="Google Shape;1841;p54"/>
          <p:cNvSpPr/>
          <p:nvPr/>
        </p:nvSpPr>
        <p:spPr>
          <a:xfrm>
            <a:off x="3597857" y="3116969"/>
            <a:ext cx="1668288" cy="1548473"/>
          </a:xfrm>
          <a:prstGeom prst="roundRect">
            <a:avLst>
              <a:gd name="adj" fmla="val 17462"/>
            </a:avLst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+mj-ea"/>
              <a:ea typeface="+mj-ea"/>
            </a:endParaRPr>
          </a:p>
        </p:txBody>
      </p:sp>
      <p:sp>
        <p:nvSpPr>
          <p:cNvPr id="38" name="Google Shape;1841;p54"/>
          <p:cNvSpPr/>
          <p:nvPr/>
        </p:nvSpPr>
        <p:spPr>
          <a:xfrm>
            <a:off x="6037850" y="3116969"/>
            <a:ext cx="1668288" cy="1548473"/>
          </a:xfrm>
          <a:prstGeom prst="roundRect">
            <a:avLst>
              <a:gd name="adj" fmla="val 17462"/>
            </a:avLst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+mj-ea"/>
              <a:ea typeface="+mj-ea"/>
            </a:endParaRPr>
          </a:p>
        </p:txBody>
      </p:sp>
      <p:sp>
        <p:nvSpPr>
          <p:cNvPr id="40" name="Google Shape;40713;p34"/>
          <p:cNvSpPr txBox="1">
            <a:spLocks noGrp="1"/>
          </p:cNvSpPr>
          <p:nvPr>
            <p:ph type="subTitle" idx="4"/>
          </p:nvPr>
        </p:nvSpPr>
        <p:spPr>
          <a:xfrm>
            <a:off x="800100" y="1801023"/>
            <a:ext cx="4455373" cy="55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indent="-22860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+mj-ea"/>
                <a:ea typeface="+mj-ea"/>
              </a:rPr>
              <a:t>프로젝트 내용</a:t>
            </a:r>
            <a:endParaRPr lang="en-US" altLang="ko-KR" sz="1200" dirty="0" smtClean="0">
              <a:latin typeface="+mj-ea"/>
              <a:ea typeface="+mj-ea"/>
            </a:endParaRP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+mj-ea"/>
                <a:ea typeface="+mj-ea"/>
              </a:rPr>
              <a:t>프로젝트 </a:t>
            </a:r>
            <a:r>
              <a:rPr lang="ko-KR" altLang="en-US" sz="1200" dirty="0" err="1" smtClean="0">
                <a:latin typeface="+mj-ea"/>
                <a:ea typeface="+mj-ea"/>
              </a:rPr>
              <a:t>담당역할</a:t>
            </a:r>
            <a:endParaRPr lang="en-US" altLang="ko-KR" sz="1200" dirty="0" smtClean="0">
              <a:latin typeface="+mj-ea"/>
              <a:ea typeface="+mj-ea"/>
            </a:endParaRP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+mj-ea"/>
                <a:ea typeface="+mj-ea"/>
              </a:rPr>
              <a:t>프로젝트 </a:t>
            </a:r>
            <a:r>
              <a:rPr lang="ko-KR" altLang="en-US" sz="1200" dirty="0" err="1" smtClean="0">
                <a:latin typeface="+mj-ea"/>
                <a:ea typeface="+mj-ea"/>
              </a:rPr>
              <a:t>기여사항</a:t>
            </a:r>
            <a:r>
              <a:rPr lang="ko-KR" altLang="en-US" sz="1200" dirty="0" smtClean="0">
                <a:latin typeface="+mj-ea"/>
                <a:ea typeface="+mj-ea"/>
              </a:rPr>
              <a:t> 및 강조하고 싶은 내용</a:t>
            </a:r>
            <a:endParaRPr lang="en-US" altLang="ko-KR" sz="1200" dirty="0" smtClean="0">
              <a:latin typeface="+mj-ea"/>
              <a:ea typeface="+mj-ea"/>
            </a:endParaRPr>
          </a:p>
          <a:p>
            <a:pPr marL="228600" indent="-228600">
              <a:buFont typeface="Wingdings" panose="05000000000000000000" pitchFamily="2" charset="2"/>
              <a:buChar char="§"/>
            </a:pPr>
            <a:r>
              <a:rPr lang="ko-KR" altLang="en-US" sz="1200" dirty="0" smtClean="0">
                <a:latin typeface="+mj-ea"/>
                <a:ea typeface="+mj-ea"/>
              </a:rPr>
              <a:t>프로젝트 성과 </a:t>
            </a:r>
            <a:r>
              <a:rPr lang="en-US" altLang="ko-KR" sz="1200" dirty="0" smtClean="0">
                <a:latin typeface="+mj-ea"/>
                <a:ea typeface="+mj-ea"/>
              </a:rPr>
              <a:t>(</a:t>
            </a:r>
            <a:r>
              <a:rPr lang="ko-KR" altLang="en-US" sz="1200" dirty="0" smtClean="0">
                <a:latin typeface="+mj-ea"/>
                <a:ea typeface="+mj-ea"/>
              </a:rPr>
              <a:t>수치를 포함해서 구체적으로 작성</a:t>
            </a:r>
            <a:r>
              <a:rPr lang="en-US" altLang="ko-KR" sz="1200" dirty="0" smtClean="0">
                <a:latin typeface="+mj-ea"/>
                <a:ea typeface="+mj-ea"/>
              </a:rPr>
              <a:t>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35240" y="1352777"/>
            <a:ext cx="668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+mj-ea"/>
                <a:ea typeface="+mj-ea"/>
              </a:rPr>
              <a:t>예시</a:t>
            </a:r>
            <a:r>
              <a:rPr lang="en-US" altLang="ko-KR" dirty="0" smtClean="0">
                <a:latin typeface="+mj-ea"/>
                <a:ea typeface="+mj-ea"/>
              </a:rPr>
              <a:t>)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35240" y="2668296"/>
            <a:ext cx="87577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u="sng" dirty="0">
                <a:solidFill>
                  <a:srgbClr val="FF0000"/>
                </a:solidFill>
                <a:latin typeface="+mj-ea"/>
                <a:ea typeface="+mj-ea"/>
              </a:rPr>
              <a:t>본인이 지원한 직무와 관련된 경험 및 역량</a:t>
            </a:r>
            <a:r>
              <a:rPr lang="en-US" altLang="ko-KR" sz="1200" u="sng" dirty="0">
                <a:solidFill>
                  <a:srgbClr val="FF0000"/>
                </a:solidFill>
                <a:latin typeface="+mj-ea"/>
                <a:ea typeface="+mj-ea"/>
              </a:rPr>
              <a:t>, </a:t>
            </a:r>
            <a:r>
              <a:rPr lang="ko-KR" altLang="en-US" sz="1200" u="sng" dirty="0">
                <a:solidFill>
                  <a:srgbClr val="FF0000"/>
                </a:solidFill>
                <a:latin typeface="+mj-ea"/>
                <a:ea typeface="+mj-ea"/>
              </a:rPr>
              <a:t>관심사항 등 자신을 어필할 수 있는 내용을 기반으로 </a:t>
            </a:r>
            <a:r>
              <a:rPr lang="ko-KR" altLang="en-US" sz="1200" u="sng" dirty="0" smtClean="0">
                <a:solidFill>
                  <a:srgbClr val="FF0000"/>
                </a:solidFill>
                <a:latin typeface="+mj-ea"/>
                <a:ea typeface="+mj-ea"/>
              </a:rPr>
              <a:t>자유롭게 표현</a:t>
            </a:r>
            <a:endParaRPr lang="ko-KR" altLang="en-US" sz="1200" u="sng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650" y="336335"/>
            <a:ext cx="1242506" cy="31566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62522" y="1366451"/>
            <a:ext cx="72836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>
                <a:solidFill>
                  <a:srgbClr val="1D9F4F"/>
                </a:solidFill>
                <a:latin typeface="+mn-ea"/>
                <a:ea typeface="+mn-ea"/>
              </a:rPr>
              <a:t>지원직무와</a:t>
            </a:r>
            <a:r>
              <a:rPr lang="ko-KR" altLang="en-US" sz="1200" b="1" dirty="0" smtClean="0">
                <a:solidFill>
                  <a:srgbClr val="1D9F4F"/>
                </a:solidFill>
                <a:latin typeface="+mn-ea"/>
                <a:ea typeface="+mn-ea"/>
              </a:rPr>
              <a:t> </a:t>
            </a:r>
            <a:r>
              <a:rPr lang="ko-KR" altLang="en-US" sz="1200" b="1" dirty="0">
                <a:solidFill>
                  <a:srgbClr val="1D9F4F"/>
                </a:solidFill>
                <a:latin typeface="+mn-ea"/>
                <a:ea typeface="+mn-ea"/>
              </a:rPr>
              <a:t>직접적인 관련은 적지만 자신의 특징과 역량을 간접적으로 보여줄 수 있는 </a:t>
            </a:r>
            <a:r>
              <a:rPr lang="ko-KR" altLang="en-US" sz="1200" b="1" dirty="0" smtClean="0">
                <a:solidFill>
                  <a:srgbClr val="1D9F4F"/>
                </a:solidFill>
                <a:latin typeface="+mn-ea"/>
                <a:ea typeface="+mn-ea"/>
              </a:rPr>
              <a:t>내용</a:t>
            </a:r>
            <a:endParaRPr lang="en-US" altLang="ko-KR" sz="1200" b="1" dirty="0" smtClean="0">
              <a:solidFill>
                <a:srgbClr val="1D9F4F"/>
              </a:solidFill>
              <a:latin typeface="+mn-ea"/>
              <a:ea typeface="+mn-ea"/>
            </a:endParaRPr>
          </a:p>
          <a:p>
            <a:r>
              <a:rPr lang="ko-KR" altLang="en-US" sz="1200" b="1" dirty="0" smtClean="0">
                <a:solidFill>
                  <a:srgbClr val="1D9F4F"/>
                </a:solidFill>
                <a:latin typeface="+mn-ea"/>
                <a:ea typeface="+mn-ea"/>
              </a:rPr>
              <a:t> </a:t>
            </a:r>
            <a:r>
              <a:rPr lang="en-US" altLang="ko-KR" sz="1200" b="1" dirty="0" smtClean="0">
                <a:solidFill>
                  <a:srgbClr val="1D9F4F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 smtClean="0">
                <a:solidFill>
                  <a:srgbClr val="1D9F4F"/>
                </a:solidFill>
                <a:latin typeface="+mn-ea"/>
                <a:ea typeface="+mn-ea"/>
              </a:rPr>
              <a:t>대외활동</a:t>
            </a:r>
            <a:r>
              <a:rPr lang="en-US" altLang="ko-KR" sz="1200" b="1" dirty="0" smtClean="0">
                <a:solidFill>
                  <a:srgbClr val="1D9F4F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 smtClean="0">
                <a:solidFill>
                  <a:srgbClr val="1D9F4F"/>
                </a:solidFill>
                <a:latin typeface="+mn-ea"/>
                <a:ea typeface="+mn-ea"/>
              </a:rPr>
              <a:t>동아리활동</a:t>
            </a:r>
            <a:r>
              <a:rPr lang="en-US" altLang="ko-KR" sz="1200" b="1" dirty="0" smtClean="0">
                <a:solidFill>
                  <a:srgbClr val="1D9F4F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 smtClean="0">
                <a:solidFill>
                  <a:srgbClr val="1D9F4F"/>
                </a:solidFill>
                <a:latin typeface="+mn-ea"/>
                <a:ea typeface="+mn-ea"/>
              </a:rPr>
              <a:t>봉사활동</a:t>
            </a:r>
            <a:r>
              <a:rPr lang="en-US" altLang="ko-KR" sz="1200" b="1" dirty="0" smtClean="0">
                <a:solidFill>
                  <a:srgbClr val="1D9F4F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 smtClean="0">
                <a:solidFill>
                  <a:srgbClr val="1D9F4F"/>
                </a:solidFill>
                <a:latin typeface="+mn-ea"/>
                <a:ea typeface="+mn-ea"/>
              </a:rPr>
              <a:t>학회 등 기타 경험</a:t>
            </a:r>
            <a:r>
              <a:rPr lang="en-US" altLang="ko-KR" sz="1200" b="1" dirty="0" smtClean="0">
                <a:solidFill>
                  <a:srgbClr val="1D9F4F"/>
                </a:solidFill>
                <a:latin typeface="+mn-ea"/>
                <a:ea typeface="+mn-ea"/>
              </a:rPr>
              <a:t>)</a:t>
            </a:r>
            <a:endParaRPr lang="ko-KR" altLang="en-US" sz="1200" b="1" dirty="0">
              <a:solidFill>
                <a:srgbClr val="1D9F4F"/>
              </a:solidFill>
              <a:latin typeface="+mn-ea"/>
              <a:ea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99912" y="3676851"/>
            <a:ext cx="19782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+mn-ea"/>
                <a:ea typeface="+mn-ea"/>
              </a:rPr>
              <a:t>관련 활동사진 </a:t>
            </a:r>
            <a:endParaRPr lang="en-US" altLang="ko-KR" sz="1200" dirty="0" smtClean="0">
              <a:latin typeface="+mn-ea"/>
              <a:ea typeface="+mn-ea"/>
            </a:endParaRPr>
          </a:p>
          <a:p>
            <a:pPr algn="ctr"/>
            <a:r>
              <a:rPr lang="ko-KR" altLang="en-US" sz="1200" dirty="0" smtClean="0">
                <a:latin typeface="+mn-ea"/>
                <a:ea typeface="+mn-ea"/>
              </a:rPr>
              <a:t>및 결과물</a:t>
            </a:r>
            <a:endParaRPr lang="ko-KR" altLang="en-US" sz="1200" dirty="0">
              <a:latin typeface="+mn-ea"/>
              <a:ea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42879" y="3676851"/>
            <a:ext cx="19782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+mn-ea"/>
                <a:ea typeface="+mn-ea"/>
              </a:rPr>
              <a:t>관련 활동사진 </a:t>
            </a:r>
            <a:endParaRPr lang="en-US" altLang="ko-KR" sz="1200" dirty="0" smtClean="0">
              <a:latin typeface="+mn-ea"/>
              <a:ea typeface="+mn-ea"/>
            </a:endParaRPr>
          </a:p>
          <a:p>
            <a:pPr algn="ctr"/>
            <a:r>
              <a:rPr lang="ko-KR" altLang="en-US" sz="1200" dirty="0" smtClean="0">
                <a:latin typeface="+mn-ea"/>
                <a:ea typeface="+mn-ea"/>
              </a:rPr>
              <a:t>및 결과물</a:t>
            </a:r>
            <a:endParaRPr lang="ko-KR" altLang="en-US" sz="1200" dirty="0">
              <a:latin typeface="+mn-ea"/>
              <a:ea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82872" y="3660372"/>
            <a:ext cx="19782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+mn-ea"/>
                <a:ea typeface="+mn-ea"/>
              </a:rPr>
              <a:t>관련 활동사진 </a:t>
            </a:r>
            <a:endParaRPr lang="en-US" altLang="ko-KR" sz="1200" dirty="0" smtClean="0">
              <a:latin typeface="+mn-ea"/>
              <a:ea typeface="+mn-ea"/>
            </a:endParaRPr>
          </a:p>
          <a:p>
            <a:pPr algn="ctr"/>
            <a:r>
              <a:rPr lang="ko-KR" altLang="en-US" sz="1200" dirty="0" smtClean="0">
                <a:latin typeface="+mn-ea"/>
                <a:ea typeface="+mn-ea"/>
              </a:rPr>
              <a:t>및 결과물</a:t>
            </a:r>
            <a:endParaRPr lang="ko-KR" altLang="en-US" sz="12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4179948"/>
      </p:ext>
    </p:extLst>
  </p:cSld>
  <p:clrMapOvr>
    <a:masterClrMapping/>
  </p:clrMapOvr>
</p:sld>
</file>

<file path=ppt/theme/theme1.xml><?xml version="1.0" encoding="utf-8"?>
<a:theme xmlns:a="http://schemas.openxmlformats.org/drawingml/2006/main" name="Elegant Interface Grammar Thesis by Slidesgo">
  <a:themeElements>
    <a:clrScheme name="Simple Light">
      <a:dk1>
        <a:srgbClr val="141414"/>
      </a:dk1>
      <a:lt1>
        <a:srgbClr val="FCF8F2"/>
      </a:lt1>
      <a:dk2>
        <a:srgbClr val="FFF4E4"/>
      </a:dk2>
      <a:lt2>
        <a:srgbClr val="E7DBC9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373</Words>
  <Application>Microsoft Office PowerPoint</Application>
  <PresentationFormat>화면 슬라이드 쇼(16:9)</PresentationFormat>
  <Paragraphs>61</Paragraphs>
  <Slides>6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6" baseType="lpstr">
      <vt:lpstr>Abhaya Libre</vt:lpstr>
      <vt:lpstr>Abhaya Libre Medium</vt:lpstr>
      <vt:lpstr>G마켓 산스 TTF Medium</vt:lpstr>
      <vt:lpstr>HY헤드라인M</vt:lpstr>
      <vt:lpstr>Red Hat Display</vt:lpstr>
      <vt:lpstr>맑은 고딕</vt:lpstr>
      <vt:lpstr>에스코어 드림 4 Regular</vt:lpstr>
      <vt:lpstr>Arial</vt:lpstr>
      <vt:lpstr>Wingdings</vt:lpstr>
      <vt:lpstr>Elegant Interface Grammar Thesis by Slidesgo</vt:lpstr>
      <vt:lpstr>포트폴리오 작성요령</vt:lpstr>
      <vt:lpstr>2022학년도 포트폴리오 발표 콘테스트  참고양식</vt:lpstr>
      <vt:lpstr>1. 자기소개</vt:lpstr>
      <vt:lpstr>2. 이력사항</vt:lpstr>
      <vt:lpstr>3. 주요 경력(경험)사항</vt:lpstr>
      <vt:lpstr>4. 기타 경력(경험)사항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 포트폴리오 경진대회  예시자료</dc:title>
  <dc:creator>육수현</dc:creator>
  <cp:lastModifiedBy>Administrator</cp:lastModifiedBy>
  <cp:revision>40</cp:revision>
  <dcterms:modified xsi:type="dcterms:W3CDTF">2022-11-16T05:47:47Z</dcterms:modified>
</cp:coreProperties>
</file>