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7" r:id="rId2"/>
    <p:sldId id="260" r:id="rId3"/>
    <p:sldId id="258" r:id="rId4"/>
    <p:sldId id="264" r:id="rId5"/>
    <p:sldId id="262" r:id="rId6"/>
    <p:sldId id="261" r:id="rId7"/>
    <p:sldId id="268" r:id="rId8"/>
    <p:sldId id="265" r:id="rId9"/>
    <p:sldId id="281" r:id="rId10"/>
    <p:sldId id="278" r:id="rId11"/>
    <p:sldId id="270" r:id="rId12"/>
    <p:sldId id="283" r:id="rId13"/>
    <p:sldId id="271" r:id="rId14"/>
    <p:sldId id="275" r:id="rId15"/>
    <p:sldId id="284" r:id="rId16"/>
    <p:sldId id="276" r:id="rId17"/>
    <p:sldId id="286" r:id="rId18"/>
    <p:sldId id="287" r:id="rId19"/>
    <p:sldId id="289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72E"/>
    <a:srgbClr val="71BF44"/>
    <a:srgbClr val="B1E59F"/>
    <a:srgbClr val="ECF9E7"/>
    <a:srgbClr val="518C30"/>
    <a:srgbClr val="FFFFFF"/>
    <a:srgbClr val="275317"/>
    <a:srgbClr val="DBDBDC"/>
    <a:srgbClr val="CCEEC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534" autoAdjust="0"/>
  </p:normalViewPr>
  <p:slideViewPr>
    <p:cSldViewPr snapToGrid="0">
      <p:cViewPr>
        <p:scale>
          <a:sx n="68" d="100"/>
          <a:sy n="68" d="100"/>
        </p:scale>
        <p:origin x="1262" y="398"/>
      </p:cViewPr>
      <p:guideLst>
        <p:guide orient="horz" pos="2160"/>
        <p:guide pos="3840"/>
        <p:guide pos="6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7733903748208"/>
          <c:y val="0.10978744629700492"/>
          <c:w val="0.57753720500922268"/>
          <c:h val="0.6798726262610141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 w="3175">
              <a:noFill/>
            </a:ln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07-4766-BA10-7AC568F16730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07-4766-BA10-7AC568F16730}"/>
              </c:ext>
            </c:extLst>
          </c:dPt>
          <c:dPt>
            <c:idx val="2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907-4766-BA10-7AC568F16730}"/>
              </c:ext>
            </c:extLst>
          </c:dPt>
          <c:cat>
            <c:strRef>
              <c:f>Sheet1!$A$2:$A$4</c:f>
              <c:strCache>
                <c:ptCount val="3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</c:v>
                </c:pt>
                <c:pt idx="1">
                  <c:v>29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07-4766-BA10-7AC568F16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1F0250C-2015-4DE2-BA9C-6CA000A6DAEE}" type="datetime1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DEC1854E-ADEB-4BEB-809C-1CC594745C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4744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424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0401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873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356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75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908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9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C1854E-ADEB-4BEB-809C-1CC594745C7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570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DEC1854E-ADEB-4BEB-809C-1CC594745C7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59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94C633-2B8B-B842-6A10-DF6097A0E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0C662BC-281E-53F7-4AD1-3D6907331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88B517-1482-F5AD-F8DA-9CFC9832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5CB143-A31D-EA1D-8906-58F094F7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1234B9-5BD8-A6C1-1364-591BA38D2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373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4AFC93-EE42-ED53-BE94-038765986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C33A89-952C-3F11-BAA0-F289984D6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DB13FF-A014-DE5D-4E7C-54A7A4209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376844-6B95-8171-64A6-52EDA5C9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15263E-CFDA-5234-2F09-C164CF882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04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5B93EE-AFAB-A3EF-FB98-6433C411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DDCB6E-F355-58C2-1402-DBDBE9795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8D13BB-C598-D557-F68B-58BEEF4F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1E5BF8-3C5E-C403-72B2-305EE1A1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06792A-D86F-071E-6791-1CA441055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67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1F4B09-CD41-3923-9D31-EAD9AC07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DBDEC49-6040-0A95-0D88-B8A8FD91FC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AE554D-B527-6B29-C4AF-FA897C674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3AA570-3473-859C-B54B-F509C190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44C7ABC-19E5-EAFD-B1BF-C79DF1377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6A5C42-CA84-1A0E-4096-65555888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218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E50117-B3DC-90F2-FB40-74893B949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6A72C3-F83E-D5F3-332A-D280417EE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D889F6C-5941-8A72-4E81-E6BCE0177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F1945BD-CA57-D7B0-04E4-86047573B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4559B10-8687-B058-681C-204468D67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15E2655-6B2C-372C-B186-252F0270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A77A212-334D-EEC7-0654-5D1012866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A29A6E0-804A-CCFC-FB7E-323B3235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342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DA445C-ADE8-910E-B31C-027C02F7F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312F25-AFE5-4156-B2A5-D71553995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63117D1-5CDC-431F-A9CD-19122803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166860D-14C2-A5AA-36B2-FA0FA684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08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41245B5-8F30-15AE-D5F8-20669173F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5ED66E2-C614-CB0E-6873-4A479BA6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C8C6EF-EC25-B82D-6E0D-1929DD96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4204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DF2D92-5184-E524-F52F-52541512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8B0995-E1AA-8613-78D8-450D5F46A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2DE96B-C3C6-CDEE-AC13-02330226A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C5A4499-DD86-50C7-193E-C72FA52C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7C0068-DD5B-8647-AA58-9175DFD9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4E0915-1F92-9ED0-3251-917AC05E5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753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23F286-CAC0-9003-A3D2-F025BEE6A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6EBA3A0-F1F8-FC50-AD71-099CAF740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83FFAA-EDF2-125E-17B5-D26059DFF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FBB31C5-DFBC-4AD4-38DA-A0BB231B6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B357F8B-3A9B-1E4F-4C5D-A009189EE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5E18CC-CADF-D5A3-C5EA-9FF1C2F6F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19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2C3348-E707-BD79-F5AD-3322D3A5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EDAA3C5-DA29-9BFE-5351-F6D76649C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F07CFE-46FC-9D25-A1F6-5B704F2EE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9C4DC6-9B0B-DEDC-2EF8-AD543C48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2945A5-D279-B0C5-2163-0F3D37B3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06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638B04D-8D9F-F010-A757-FD4C4B45D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2D13EF2-03C6-956B-F518-2CC3A7B09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DD7CE5-1B69-B206-D246-F67B2DA3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114E79-E45D-A045-519B-14A70474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178CA7-0767-6F18-B6B6-2C9AD74E3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19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165E63B-0102-88BC-02DE-1AE48ED9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B129F3-B5C8-4FDB-786D-E5575D073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B31987-3BFE-0159-5E57-4E96B2E421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5903AD-837E-4B0E-BE2D-7322041B749C}" type="datetimeFigureOut">
              <a:rPr lang="ko-KR" altLang="en-US" smtClean="0"/>
              <a:t>2024-06-30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C3DABC-B4D8-0101-8C1B-2CEC682FC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49B433-6206-40DB-0546-51663913E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D2D8C-B661-424C-87C1-749988116E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19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chart" Target="../charts/chart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8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6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제목 1">
            <a:extLst>
              <a:ext uri="{FF2B5EF4-FFF2-40B4-BE49-F238E27FC236}">
                <a16:creationId xmlns:a16="http://schemas.microsoft.com/office/drawing/2014/main" id="{6A29101B-5662-B209-4B89-6C96A58256A3}"/>
              </a:ext>
            </a:extLst>
          </p:cNvPr>
          <p:cNvSpPr txBox="1">
            <a:spLocks/>
          </p:cNvSpPr>
          <p:nvPr/>
        </p:nvSpPr>
        <p:spPr>
          <a:xfrm rot="19046644">
            <a:off x="2668156" y="-1218722"/>
            <a:ext cx="8335270" cy="7097006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>
                <a:gd name="adj" fmla="val 1541252"/>
              </a:avLst>
            </a:prstTxWarp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2024</a:t>
            </a:r>
            <a:r>
              <a:rPr lang="ko-KR" altLang="en-US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 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S-Learning </a:t>
            </a:r>
            <a:r>
              <a:rPr lang="en-US" altLang="ko-KR" sz="900" dirty="0" err="1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Seokyung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 University's official PowerPoint Template 2024</a:t>
            </a:r>
            <a:r>
              <a:rPr lang="ko-KR" altLang="en-US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 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S-Learning </a:t>
            </a:r>
            <a:r>
              <a:rPr lang="en-US" altLang="ko-KR" sz="900" dirty="0" err="1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Seokyung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 University's official PowerPoint Template</a:t>
            </a:r>
            <a:endParaRPr lang="ko-KR" altLang="en-US" sz="900" dirty="0">
              <a:solidFill>
                <a:schemeClr val="bg2">
                  <a:lumMod val="90000"/>
                </a:schemeClr>
              </a:solidFill>
              <a:latin typeface="나눔바른고딕OTF UltraLight" panose="00000300000000000000" pitchFamily="50" charset="-127"/>
              <a:ea typeface="나눔바른고딕OTF UltraLight" panose="00000300000000000000" pitchFamily="50" charset="-127"/>
            </a:endParaRPr>
          </a:p>
          <a:p>
            <a:endParaRPr lang="ko-KR" altLang="en-US" sz="900" dirty="0">
              <a:solidFill>
                <a:schemeClr val="bg2">
                  <a:lumMod val="90000"/>
                </a:schemeClr>
              </a:solidFill>
              <a:latin typeface="나눔바른고딕OTF UltraLight" panose="00000300000000000000" pitchFamily="50" charset="-127"/>
              <a:ea typeface="나눔바른고딕OTF UltraLight" panose="00000300000000000000" pitchFamily="50" charset="-127"/>
            </a:endParaRPr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3AA98921-F2BA-587A-1B8F-1EBD043A0DD2}"/>
              </a:ext>
            </a:extLst>
          </p:cNvPr>
          <p:cNvSpPr/>
          <p:nvPr/>
        </p:nvSpPr>
        <p:spPr>
          <a:xfrm rot="5400000">
            <a:off x="1837214" y="3741986"/>
            <a:ext cx="401858" cy="3278908"/>
          </a:xfrm>
          <a:prstGeom prst="round2SameRect">
            <a:avLst>
              <a:gd name="adj1" fmla="val 42336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4" name="제목 1">
            <a:extLst>
              <a:ext uri="{FF2B5EF4-FFF2-40B4-BE49-F238E27FC236}">
                <a16:creationId xmlns:a16="http://schemas.microsoft.com/office/drawing/2014/main" id="{9AA1CB96-7401-CBB7-65E2-9B5087BDB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448" y="2329781"/>
            <a:ext cx="5731468" cy="2049621"/>
          </a:xfrm>
        </p:spPr>
        <p:txBody>
          <a:bodyPr>
            <a:noAutofit/>
          </a:bodyPr>
          <a:lstStyle/>
          <a:p>
            <a:pPr algn="l"/>
            <a:r>
              <a:rPr lang="en-US" altLang="ko-KR" sz="6600" b="1" dirty="0">
                <a:solidFill>
                  <a:schemeClr val="accent6">
                    <a:lumMod val="50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PRESENTION </a:t>
            </a:r>
            <a:br>
              <a:rPr lang="en-US" altLang="ko-KR" sz="6600" b="1" dirty="0">
                <a:solidFill>
                  <a:schemeClr val="accent6">
                    <a:lumMod val="50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</a:br>
            <a:r>
              <a:rPr lang="en-US" altLang="ko-KR" sz="6600" b="1" dirty="0">
                <a:solidFill>
                  <a:schemeClr val="accent6">
                    <a:lumMod val="50000"/>
                  </a:schemeClr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HEADLINE</a:t>
            </a:r>
            <a:endParaRPr lang="ko-KR" altLang="en-US" sz="6600" b="1" dirty="0">
              <a:solidFill>
                <a:schemeClr val="accent6">
                  <a:lumMod val="50000"/>
                </a:schemeClr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7A4EF24B-FB51-952B-0049-EEE40957CCE6}"/>
              </a:ext>
            </a:extLst>
          </p:cNvPr>
          <p:cNvCxnSpPr>
            <a:cxnSpLocks/>
          </p:cNvCxnSpPr>
          <p:nvPr/>
        </p:nvCxnSpPr>
        <p:spPr>
          <a:xfrm>
            <a:off x="398689" y="5091050"/>
            <a:ext cx="429662" cy="0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눈물 방울 5">
            <a:extLst>
              <a:ext uri="{FF2B5EF4-FFF2-40B4-BE49-F238E27FC236}">
                <a16:creationId xmlns:a16="http://schemas.microsoft.com/office/drawing/2014/main" id="{E6223449-B5CE-BEA4-1C34-50A5C2BC7D53}"/>
              </a:ext>
            </a:extLst>
          </p:cNvPr>
          <p:cNvSpPr/>
          <p:nvPr/>
        </p:nvSpPr>
        <p:spPr>
          <a:xfrm>
            <a:off x="456061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눈물 방울 16">
            <a:extLst>
              <a:ext uri="{FF2B5EF4-FFF2-40B4-BE49-F238E27FC236}">
                <a16:creationId xmlns:a16="http://schemas.microsoft.com/office/drawing/2014/main" id="{6BAB7283-0363-8270-4367-205F96A3609F}"/>
              </a:ext>
            </a:extLst>
          </p:cNvPr>
          <p:cNvSpPr/>
          <p:nvPr/>
        </p:nvSpPr>
        <p:spPr>
          <a:xfrm>
            <a:off x="1365950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눈물 방울 19">
            <a:extLst>
              <a:ext uri="{FF2B5EF4-FFF2-40B4-BE49-F238E27FC236}">
                <a16:creationId xmlns:a16="http://schemas.microsoft.com/office/drawing/2014/main" id="{10A95975-1804-412C-4174-A668BD3C44D4}"/>
              </a:ext>
            </a:extLst>
          </p:cNvPr>
          <p:cNvSpPr/>
          <p:nvPr/>
        </p:nvSpPr>
        <p:spPr>
          <a:xfrm>
            <a:off x="2298314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눈물 방울 20">
            <a:extLst>
              <a:ext uri="{FF2B5EF4-FFF2-40B4-BE49-F238E27FC236}">
                <a16:creationId xmlns:a16="http://schemas.microsoft.com/office/drawing/2014/main" id="{C1C2F6B0-50FB-6421-248A-558871A83AFA}"/>
              </a:ext>
            </a:extLst>
          </p:cNvPr>
          <p:cNvSpPr/>
          <p:nvPr/>
        </p:nvSpPr>
        <p:spPr>
          <a:xfrm>
            <a:off x="3266305" y="2174348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눈물 방울 21">
            <a:extLst>
              <a:ext uri="{FF2B5EF4-FFF2-40B4-BE49-F238E27FC236}">
                <a16:creationId xmlns:a16="http://schemas.microsoft.com/office/drawing/2014/main" id="{FB23BCB9-209B-9DE7-1BC8-F0C57F4D5B4C}"/>
              </a:ext>
            </a:extLst>
          </p:cNvPr>
          <p:cNvSpPr/>
          <p:nvPr/>
        </p:nvSpPr>
        <p:spPr>
          <a:xfrm>
            <a:off x="4178245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눈물 방울 22">
            <a:extLst>
              <a:ext uri="{FF2B5EF4-FFF2-40B4-BE49-F238E27FC236}">
                <a16:creationId xmlns:a16="http://schemas.microsoft.com/office/drawing/2014/main" id="{037BAE43-1F7F-49C3-B08B-BB9F3B3CF144}"/>
              </a:ext>
            </a:extLst>
          </p:cNvPr>
          <p:cNvSpPr/>
          <p:nvPr/>
        </p:nvSpPr>
        <p:spPr>
          <a:xfrm>
            <a:off x="5109231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제목 1">
            <a:extLst>
              <a:ext uri="{FF2B5EF4-FFF2-40B4-BE49-F238E27FC236}">
                <a16:creationId xmlns:a16="http://schemas.microsoft.com/office/drawing/2014/main" id="{8B348A92-8D2F-CD6F-679C-7E15B3BB8520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36" name="제목 1">
            <a:extLst>
              <a:ext uri="{FF2B5EF4-FFF2-40B4-BE49-F238E27FC236}">
                <a16:creationId xmlns:a16="http://schemas.microsoft.com/office/drawing/2014/main" id="{F5CB0DB1-4AD4-57A0-A907-2596E14106F9}"/>
              </a:ext>
            </a:extLst>
          </p:cNvPr>
          <p:cNvSpPr txBox="1">
            <a:spLocks/>
          </p:cNvSpPr>
          <p:nvPr/>
        </p:nvSpPr>
        <p:spPr>
          <a:xfrm>
            <a:off x="360148" y="5180511"/>
            <a:ext cx="4260886" cy="397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err="1">
                <a:solidFill>
                  <a:srgbClr val="13501B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스콘학부</a:t>
            </a:r>
            <a:r>
              <a:rPr lang="ko-KR" altLang="en-US" sz="1800" b="1" dirty="0">
                <a:solidFill>
                  <a:srgbClr val="13501B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  </a:t>
            </a:r>
            <a:r>
              <a:rPr lang="en-US" altLang="ko-KR" sz="1800" b="1" dirty="0">
                <a:solidFill>
                  <a:srgbClr val="13501B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2024123456  </a:t>
            </a:r>
            <a:r>
              <a:rPr lang="ko-KR" altLang="en-US" sz="1800" b="1" dirty="0" err="1">
                <a:solidFill>
                  <a:srgbClr val="13501B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이서경</a:t>
            </a:r>
            <a:endParaRPr lang="ko-KR" altLang="en-US" sz="1800" b="1" dirty="0">
              <a:solidFill>
                <a:srgbClr val="13501B"/>
              </a:solidFill>
              <a:latin typeface="나눔스퀘어라운드OTF Bold" panose="020B0600000101010101" pitchFamily="34" charset="-127"/>
              <a:ea typeface="나눔스퀘어라운드OTF Bold" panose="020B0600000101010101" pitchFamily="34" charset="-127"/>
              <a:cs typeface="함초롬돋움" panose="020B0604000101010101" pitchFamily="50" charset="-127"/>
            </a:endParaRPr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B93AFCFF-6278-241E-2605-6A33CEE36222}"/>
              </a:ext>
            </a:extLst>
          </p:cNvPr>
          <p:cNvSpPr/>
          <p:nvPr/>
        </p:nvSpPr>
        <p:spPr>
          <a:xfrm rot="19077471">
            <a:off x="92158" y="1232494"/>
            <a:ext cx="11628784" cy="5343527"/>
          </a:xfrm>
          <a:custGeom>
            <a:avLst/>
            <a:gdLst>
              <a:gd name="connsiteX0" fmla="*/ 10401831 w 13099736"/>
              <a:gd name="connsiteY0" fmla="*/ 3990554 h 6019442"/>
              <a:gd name="connsiteX1" fmla="*/ 9403908 w 13099736"/>
              <a:gd name="connsiteY1" fmla="*/ 3992308 h 6019442"/>
              <a:gd name="connsiteX2" fmla="*/ 9508366 w 13099736"/>
              <a:gd name="connsiteY2" fmla="*/ 3987917 h 6019442"/>
              <a:gd name="connsiteX3" fmla="*/ 6094960 w 13099736"/>
              <a:gd name="connsiteY3" fmla="*/ 4071060 h 6019442"/>
              <a:gd name="connsiteX4" fmla="*/ 6094396 w 13099736"/>
              <a:gd name="connsiteY4" fmla="*/ 4071791 h 6019442"/>
              <a:gd name="connsiteX5" fmla="*/ 6086976 w 13099736"/>
              <a:gd name="connsiteY5" fmla="*/ 4071244 h 6019442"/>
              <a:gd name="connsiteX6" fmla="*/ 6068135 w 13099736"/>
              <a:gd name="connsiteY6" fmla="*/ 4071674 h 6019442"/>
              <a:gd name="connsiteX7" fmla="*/ 6069042 w 13099736"/>
              <a:gd name="connsiteY7" fmla="*/ 4069918 h 6019442"/>
              <a:gd name="connsiteX8" fmla="*/ 5925481 w 13099736"/>
              <a:gd name="connsiteY8" fmla="*/ 4073725 h 6019442"/>
              <a:gd name="connsiteX9" fmla="*/ 5435608 w 13099736"/>
              <a:gd name="connsiteY9" fmla="*/ 4070313 h 6019442"/>
              <a:gd name="connsiteX10" fmla="*/ 5203596 w 13099736"/>
              <a:gd name="connsiteY10" fmla="*/ 4058652 h 6019442"/>
              <a:gd name="connsiteX11" fmla="*/ 5348287 w 13099736"/>
              <a:gd name="connsiteY11" fmla="*/ 4078672 h 6019442"/>
              <a:gd name="connsiteX12" fmla="*/ 6032671 w 13099736"/>
              <a:gd name="connsiteY12" fmla="*/ 4158430 h 6019442"/>
              <a:gd name="connsiteX13" fmla="*/ 5890034 w 13099736"/>
              <a:gd name="connsiteY13" fmla="*/ 4618701 h 6019442"/>
              <a:gd name="connsiteX14" fmla="*/ 5904538 w 13099736"/>
              <a:gd name="connsiteY14" fmla="*/ 4707175 h 6019442"/>
              <a:gd name="connsiteX15" fmla="*/ 5905403 w 13099736"/>
              <a:gd name="connsiteY15" fmla="*/ 4687406 h 6019442"/>
              <a:gd name="connsiteX16" fmla="*/ 6296092 w 13099736"/>
              <a:gd name="connsiteY16" fmla="*/ 4248195 h 6019442"/>
              <a:gd name="connsiteX17" fmla="*/ 7887560 w 13099736"/>
              <a:gd name="connsiteY17" fmla="*/ 5656679 h 6019442"/>
              <a:gd name="connsiteX18" fmla="*/ 7906087 w 13099736"/>
              <a:gd name="connsiteY18" fmla="*/ 5675376 h 6019442"/>
              <a:gd name="connsiteX19" fmla="*/ 7913650 w 13099736"/>
              <a:gd name="connsiteY19" fmla="*/ 5675572 h 6019442"/>
              <a:gd name="connsiteX20" fmla="*/ 7863337 w 13099736"/>
              <a:gd name="connsiteY20" fmla="*/ 5619563 h 6019442"/>
              <a:gd name="connsiteX21" fmla="*/ 6611377 w 13099736"/>
              <a:gd name="connsiteY21" fmla="*/ 4205490 h 6019442"/>
              <a:gd name="connsiteX22" fmla="*/ 7989550 w 13099736"/>
              <a:gd name="connsiteY22" fmla="*/ 4190789 h 6019442"/>
              <a:gd name="connsiteX23" fmla="*/ 10328852 w 13099736"/>
              <a:gd name="connsiteY23" fmla="*/ 3996479 h 6019442"/>
              <a:gd name="connsiteX24" fmla="*/ 10698144 w 13099736"/>
              <a:gd name="connsiteY24" fmla="*/ 2634597 h 6019442"/>
              <a:gd name="connsiteX25" fmla="*/ 10505760 w 13099736"/>
              <a:gd name="connsiteY25" fmla="*/ 2558365 h 6019442"/>
              <a:gd name="connsiteX26" fmla="*/ 10397470 w 13099736"/>
              <a:gd name="connsiteY26" fmla="*/ 2512421 h 6019442"/>
              <a:gd name="connsiteX27" fmla="*/ 10156275 w 13099736"/>
              <a:gd name="connsiteY27" fmla="*/ 2423630 h 6019442"/>
              <a:gd name="connsiteX28" fmla="*/ 9542440 w 13099736"/>
              <a:gd name="connsiteY28" fmla="*/ 2241286 h 6019442"/>
              <a:gd name="connsiteX29" fmla="*/ 9268951 w 13099736"/>
              <a:gd name="connsiteY29" fmla="*/ 2185495 h 6019442"/>
              <a:gd name="connsiteX30" fmla="*/ 9129420 w 13099736"/>
              <a:gd name="connsiteY30" fmla="*/ 2173352 h 6019442"/>
              <a:gd name="connsiteX31" fmla="*/ 7901620 w 13099736"/>
              <a:gd name="connsiteY31" fmla="*/ 2307360 h 6019442"/>
              <a:gd name="connsiteX32" fmla="*/ 7724148 w 13099736"/>
              <a:gd name="connsiteY32" fmla="*/ 2364469 h 6019442"/>
              <a:gd name="connsiteX33" fmla="*/ 7484834 w 13099736"/>
              <a:gd name="connsiteY33" fmla="*/ 2459714 h 6019442"/>
              <a:gd name="connsiteX34" fmla="*/ 7194459 w 13099736"/>
              <a:gd name="connsiteY34" fmla="*/ 2587974 h 6019442"/>
              <a:gd name="connsiteX35" fmla="*/ 7035283 w 13099736"/>
              <a:gd name="connsiteY35" fmla="*/ 2660469 h 6019442"/>
              <a:gd name="connsiteX36" fmla="*/ 6958916 w 13099736"/>
              <a:gd name="connsiteY36" fmla="*/ 2711074 h 6019442"/>
              <a:gd name="connsiteX37" fmla="*/ 6318861 w 13099736"/>
              <a:gd name="connsiteY37" fmla="*/ 3134360 h 6019442"/>
              <a:gd name="connsiteX38" fmla="*/ 6317717 w 13099736"/>
              <a:gd name="connsiteY38" fmla="*/ 3134522 h 6019442"/>
              <a:gd name="connsiteX39" fmla="*/ 6269264 w 13099736"/>
              <a:gd name="connsiteY39" fmla="*/ 3163867 h 6019442"/>
              <a:gd name="connsiteX40" fmla="*/ 5397778 w 13099736"/>
              <a:gd name="connsiteY40" fmla="*/ 3654250 h 6019442"/>
              <a:gd name="connsiteX41" fmla="*/ 5368920 w 13099736"/>
              <a:gd name="connsiteY41" fmla="*/ 3664076 h 6019442"/>
              <a:gd name="connsiteX42" fmla="*/ 5320389 w 13099736"/>
              <a:gd name="connsiteY42" fmla="*/ 3691515 h 6019442"/>
              <a:gd name="connsiteX43" fmla="*/ 4584174 w 13099736"/>
              <a:gd name="connsiteY43" fmla="*/ 3809876 h 6019442"/>
              <a:gd name="connsiteX44" fmla="*/ 4583835 w 13099736"/>
              <a:gd name="connsiteY44" fmla="*/ 3809849 h 6019442"/>
              <a:gd name="connsiteX45" fmla="*/ 4544050 w 13099736"/>
              <a:gd name="connsiteY45" fmla="*/ 3811093 h 6019442"/>
              <a:gd name="connsiteX46" fmla="*/ 4313834 w 13099736"/>
              <a:gd name="connsiteY46" fmla="*/ 3770413 h 6019442"/>
              <a:gd name="connsiteX47" fmla="*/ 4261414 w 13099736"/>
              <a:gd name="connsiteY47" fmla="*/ 3752391 h 6019442"/>
              <a:gd name="connsiteX48" fmla="*/ 4251401 w 13099736"/>
              <a:gd name="connsiteY48" fmla="*/ 3749203 h 6019442"/>
              <a:gd name="connsiteX49" fmla="*/ 4249029 w 13099736"/>
              <a:gd name="connsiteY49" fmla="*/ 3748133 h 6019442"/>
              <a:gd name="connsiteX50" fmla="*/ 4194393 w 13099736"/>
              <a:gd name="connsiteY50" fmla="*/ 3729349 h 6019442"/>
              <a:gd name="connsiteX51" fmla="*/ 3817766 w 13099736"/>
              <a:gd name="connsiteY51" fmla="*/ 3509349 h 6019442"/>
              <a:gd name="connsiteX52" fmla="*/ 4605536 w 13099736"/>
              <a:gd name="connsiteY52" fmla="*/ 3698839 h 6019442"/>
              <a:gd name="connsiteX53" fmla="*/ 4745107 w 13099736"/>
              <a:gd name="connsiteY53" fmla="*/ 3694343 h 6019442"/>
              <a:gd name="connsiteX54" fmla="*/ 4881752 w 13099736"/>
              <a:gd name="connsiteY54" fmla="*/ 3679410 h 6019442"/>
              <a:gd name="connsiteX55" fmla="*/ 4900156 w 13099736"/>
              <a:gd name="connsiteY55" fmla="*/ 3676900 h 6019442"/>
              <a:gd name="connsiteX56" fmla="*/ 4997745 w 13099736"/>
              <a:gd name="connsiteY56" fmla="*/ 3657300 h 6019442"/>
              <a:gd name="connsiteX57" fmla="*/ 6636300 w 13099736"/>
              <a:gd name="connsiteY57" fmla="*/ 2736936 h 6019442"/>
              <a:gd name="connsiteX58" fmla="*/ 6641353 w 13099736"/>
              <a:gd name="connsiteY58" fmla="*/ 2733566 h 6019442"/>
              <a:gd name="connsiteX59" fmla="*/ 6648568 w 13099736"/>
              <a:gd name="connsiteY59" fmla="*/ 2728253 h 6019442"/>
              <a:gd name="connsiteX60" fmla="*/ 6657370 w 13099736"/>
              <a:gd name="connsiteY60" fmla="*/ 2722886 h 6019442"/>
              <a:gd name="connsiteX61" fmla="*/ 6771142 w 13099736"/>
              <a:gd name="connsiteY61" fmla="*/ 2647018 h 6019442"/>
              <a:gd name="connsiteX62" fmla="*/ 6755631 w 13099736"/>
              <a:gd name="connsiteY62" fmla="*/ 2660405 h 6019442"/>
              <a:gd name="connsiteX63" fmla="*/ 6919959 w 13099736"/>
              <a:gd name="connsiteY63" fmla="*/ 2553759 h 6019442"/>
              <a:gd name="connsiteX64" fmla="*/ 8797953 w 13099736"/>
              <a:gd name="connsiteY64" fmla="*/ 2082460 h 6019442"/>
              <a:gd name="connsiteX65" fmla="*/ 8844839 w 13099736"/>
              <a:gd name="connsiteY65" fmla="*/ 2085019 h 6019442"/>
              <a:gd name="connsiteX66" fmla="*/ 8977436 w 13099736"/>
              <a:gd name="connsiteY66" fmla="*/ 2088560 h 6019442"/>
              <a:gd name="connsiteX67" fmla="*/ 9010735 w 13099736"/>
              <a:gd name="connsiteY67" fmla="*/ 2091758 h 6019442"/>
              <a:gd name="connsiteX68" fmla="*/ 9076847 w 13099736"/>
              <a:gd name="connsiteY68" fmla="*/ 2093961 h 6019442"/>
              <a:gd name="connsiteX69" fmla="*/ 9416415 w 13099736"/>
              <a:gd name="connsiteY69" fmla="*/ 2146803 h 6019442"/>
              <a:gd name="connsiteX70" fmla="*/ 9450011 w 13099736"/>
              <a:gd name="connsiteY70" fmla="*/ 2156508 h 6019442"/>
              <a:gd name="connsiteX71" fmla="*/ 9534767 w 13099736"/>
              <a:gd name="connsiteY71" fmla="*/ 2174377 h 6019442"/>
              <a:gd name="connsiteX72" fmla="*/ 9545453 w 13099736"/>
              <a:gd name="connsiteY72" fmla="*/ 2177148 h 6019442"/>
              <a:gd name="connsiteX73" fmla="*/ 9617842 w 13099736"/>
              <a:gd name="connsiteY73" fmla="*/ 2191658 h 6019442"/>
              <a:gd name="connsiteX74" fmla="*/ 10136537 w 13099736"/>
              <a:gd name="connsiteY74" fmla="*/ 2358191 h 6019442"/>
              <a:gd name="connsiteX75" fmla="*/ 10269650 w 13099736"/>
              <a:gd name="connsiteY75" fmla="*/ 2417931 h 6019442"/>
              <a:gd name="connsiteX76" fmla="*/ 10317175 w 13099736"/>
              <a:gd name="connsiteY76" fmla="*/ 2437963 h 6019442"/>
              <a:gd name="connsiteX77" fmla="*/ 10609890 w 13099736"/>
              <a:gd name="connsiteY77" fmla="*/ 2583961 h 6019442"/>
              <a:gd name="connsiteX78" fmla="*/ 10647654 w 13099736"/>
              <a:gd name="connsiteY78" fmla="*/ 2607645 h 6019442"/>
              <a:gd name="connsiteX79" fmla="*/ 13099736 w 13099736"/>
              <a:gd name="connsiteY79" fmla="*/ 3698308 h 6019442"/>
              <a:gd name="connsiteX80" fmla="*/ 13077933 w 13099736"/>
              <a:gd name="connsiteY80" fmla="*/ 3718685 h 6019442"/>
              <a:gd name="connsiteX81" fmla="*/ 13083365 w 13099736"/>
              <a:gd name="connsiteY81" fmla="*/ 3716956 h 6019442"/>
              <a:gd name="connsiteX82" fmla="*/ 13062881 w 13099736"/>
              <a:gd name="connsiteY82" fmla="*/ 3732752 h 6019442"/>
              <a:gd name="connsiteX83" fmla="*/ 13053121 w 13099736"/>
              <a:gd name="connsiteY83" fmla="*/ 3741874 h 6019442"/>
              <a:gd name="connsiteX84" fmla="*/ 12906010 w 13099736"/>
              <a:gd name="connsiteY84" fmla="*/ 3863668 h 6019442"/>
              <a:gd name="connsiteX85" fmla="*/ 12818776 w 13099736"/>
              <a:gd name="connsiteY85" fmla="*/ 3930716 h 6019442"/>
              <a:gd name="connsiteX86" fmla="*/ 12807403 w 13099736"/>
              <a:gd name="connsiteY86" fmla="*/ 3940254 h 6019442"/>
              <a:gd name="connsiteX87" fmla="*/ 7138982 w 13099736"/>
              <a:gd name="connsiteY87" fmla="*/ 5784388 h 6019442"/>
              <a:gd name="connsiteX88" fmla="*/ 6982744 w 13099736"/>
              <a:gd name="connsiteY88" fmla="*/ 5725393 h 6019442"/>
              <a:gd name="connsiteX89" fmla="*/ 6885587 w 13099736"/>
              <a:gd name="connsiteY89" fmla="*/ 5697342 h 6019442"/>
              <a:gd name="connsiteX90" fmla="*/ 5945469 w 13099736"/>
              <a:gd name="connsiteY90" fmla="*/ 5215124 h 6019442"/>
              <a:gd name="connsiteX91" fmla="*/ 5893944 w 13099736"/>
              <a:gd name="connsiteY91" fmla="*/ 5181646 h 6019442"/>
              <a:gd name="connsiteX92" fmla="*/ 5850248 w 13099736"/>
              <a:gd name="connsiteY92" fmla="*/ 5154550 h 6019442"/>
              <a:gd name="connsiteX93" fmla="*/ 5769664 w 13099736"/>
              <a:gd name="connsiteY93" fmla="*/ 5100893 h 6019442"/>
              <a:gd name="connsiteX94" fmla="*/ 5757467 w 13099736"/>
              <a:gd name="connsiteY94" fmla="*/ 5092968 h 6019442"/>
              <a:gd name="connsiteX95" fmla="*/ 5748173 w 13099736"/>
              <a:gd name="connsiteY95" fmla="*/ 5086583 h 6019442"/>
              <a:gd name="connsiteX96" fmla="*/ 5658589 w 13099736"/>
              <a:gd name="connsiteY96" fmla="*/ 5026936 h 6019442"/>
              <a:gd name="connsiteX97" fmla="*/ 5583337 w 13099736"/>
              <a:gd name="connsiteY97" fmla="*/ 4973354 h 6019442"/>
              <a:gd name="connsiteX98" fmla="*/ 5565224 w 13099736"/>
              <a:gd name="connsiteY98" fmla="*/ 4960912 h 6019442"/>
              <a:gd name="connsiteX99" fmla="*/ 5530428 w 13099736"/>
              <a:gd name="connsiteY99" fmla="*/ 4935680 h 6019442"/>
              <a:gd name="connsiteX100" fmla="*/ 5465104 w 13099736"/>
              <a:gd name="connsiteY100" fmla="*/ 4889168 h 6019442"/>
              <a:gd name="connsiteX101" fmla="*/ 5439709 w 13099736"/>
              <a:gd name="connsiteY101" fmla="*/ 4869901 h 6019442"/>
              <a:gd name="connsiteX102" fmla="*/ 5370506 w 13099736"/>
              <a:gd name="connsiteY102" fmla="*/ 4819722 h 6019442"/>
              <a:gd name="connsiteX103" fmla="*/ 5309621 w 13099736"/>
              <a:gd name="connsiteY103" fmla="*/ 4773128 h 6019442"/>
              <a:gd name="connsiteX104" fmla="*/ 5174903 w 13099736"/>
              <a:gd name="connsiteY104" fmla="*/ 4674228 h 6019442"/>
              <a:gd name="connsiteX105" fmla="*/ 4820449 w 13099736"/>
              <a:gd name="connsiteY105" fmla="*/ 4379317 h 6019442"/>
              <a:gd name="connsiteX106" fmla="*/ 4751127 w 13099736"/>
              <a:gd name="connsiteY106" fmla="*/ 4314417 h 6019442"/>
              <a:gd name="connsiteX107" fmla="*/ 4602162 w 13099736"/>
              <a:gd name="connsiteY107" fmla="*/ 4178917 h 6019442"/>
              <a:gd name="connsiteX108" fmla="*/ 4167184 w 13099736"/>
              <a:gd name="connsiteY108" fmla="*/ 3947309 h 6019442"/>
              <a:gd name="connsiteX109" fmla="*/ 4086676 w 13099736"/>
              <a:gd name="connsiteY109" fmla="*/ 3904184 h 6019442"/>
              <a:gd name="connsiteX110" fmla="*/ 4046517 w 13099736"/>
              <a:gd name="connsiteY110" fmla="*/ 3883954 h 6019442"/>
              <a:gd name="connsiteX111" fmla="*/ 3924442 w 13099736"/>
              <a:gd name="connsiteY111" fmla="*/ 3829371 h 6019442"/>
              <a:gd name="connsiteX112" fmla="*/ 0 w 13099736"/>
              <a:gd name="connsiteY112" fmla="*/ 296827 h 6019442"/>
              <a:gd name="connsiteX113" fmla="*/ 193897 w 13099736"/>
              <a:gd name="connsiteY113" fmla="*/ 0 h 6019442"/>
              <a:gd name="connsiteX114" fmla="*/ 4656023 w 13099736"/>
              <a:gd name="connsiteY114" fmla="*/ 3964213 h 6019442"/>
              <a:gd name="connsiteX115" fmla="*/ 4728235 w 13099736"/>
              <a:gd name="connsiteY115" fmla="*/ 3954811 h 6019442"/>
              <a:gd name="connsiteX116" fmla="*/ 4725874 w 13099736"/>
              <a:gd name="connsiteY116" fmla="*/ 3954076 h 6019442"/>
              <a:gd name="connsiteX117" fmla="*/ 4747737 w 13099736"/>
              <a:gd name="connsiteY117" fmla="*/ 3952270 h 6019442"/>
              <a:gd name="connsiteX118" fmla="*/ 4770639 w 13099736"/>
              <a:gd name="connsiteY118" fmla="*/ 3949288 h 6019442"/>
              <a:gd name="connsiteX119" fmla="*/ 4772799 w 13099736"/>
              <a:gd name="connsiteY119" fmla="*/ 3950201 h 6019442"/>
              <a:gd name="connsiteX120" fmla="*/ 4868155 w 13099736"/>
              <a:gd name="connsiteY120" fmla="*/ 3942324 h 6019442"/>
              <a:gd name="connsiteX121" fmla="*/ 6858133 w 13099736"/>
              <a:gd name="connsiteY121" fmla="*/ 2922493 h 6019442"/>
              <a:gd name="connsiteX122" fmla="*/ 6927927 w 13099736"/>
              <a:gd name="connsiteY122" fmla="*/ 2875772 h 6019442"/>
              <a:gd name="connsiteX123" fmla="*/ 6958148 w 13099736"/>
              <a:gd name="connsiteY123" fmla="*/ 2857974 h 6019442"/>
              <a:gd name="connsiteX124" fmla="*/ 6983994 w 13099736"/>
              <a:gd name="connsiteY124" fmla="*/ 2838841 h 6019442"/>
              <a:gd name="connsiteX125" fmla="*/ 6994099 w 13099736"/>
              <a:gd name="connsiteY125" fmla="*/ 2832783 h 6019442"/>
              <a:gd name="connsiteX126" fmla="*/ 6997719 w 13099736"/>
              <a:gd name="connsiteY126" fmla="*/ 2829051 h 6019442"/>
              <a:gd name="connsiteX127" fmla="*/ 7015101 w 13099736"/>
              <a:gd name="connsiteY127" fmla="*/ 2820194 h 6019442"/>
              <a:gd name="connsiteX128" fmla="*/ 7138659 w 13099736"/>
              <a:gd name="connsiteY128" fmla="*/ 2746130 h 6019442"/>
              <a:gd name="connsiteX129" fmla="*/ 7210289 w 13099736"/>
              <a:gd name="connsiteY129" fmla="*/ 2710435 h 6019442"/>
              <a:gd name="connsiteX130" fmla="*/ 7221137 w 13099736"/>
              <a:gd name="connsiteY130" fmla="*/ 2703650 h 6019442"/>
              <a:gd name="connsiteX131" fmla="*/ 7326871 w 13099736"/>
              <a:gd name="connsiteY131" fmla="*/ 2651007 h 6019442"/>
              <a:gd name="connsiteX132" fmla="*/ 7379357 w 13099736"/>
              <a:gd name="connsiteY132" fmla="*/ 2631177 h 6019442"/>
              <a:gd name="connsiteX133" fmla="*/ 7516299 w 13099736"/>
              <a:gd name="connsiteY133" fmla="*/ 2573917 h 6019442"/>
              <a:gd name="connsiteX134" fmla="*/ 7964804 w 13099736"/>
              <a:gd name="connsiteY134" fmla="*/ 2431639 h 6019442"/>
              <a:gd name="connsiteX135" fmla="*/ 8021094 w 13099736"/>
              <a:gd name="connsiteY135" fmla="*/ 2418843 h 6019442"/>
              <a:gd name="connsiteX136" fmla="*/ 8032991 w 13099736"/>
              <a:gd name="connsiteY136" fmla="*/ 2414912 h 6019442"/>
              <a:gd name="connsiteX137" fmla="*/ 8096859 w 13099736"/>
              <a:gd name="connsiteY137" fmla="*/ 2399026 h 6019442"/>
              <a:gd name="connsiteX138" fmla="*/ 8123886 w 13099736"/>
              <a:gd name="connsiteY138" fmla="*/ 2395475 h 6019442"/>
              <a:gd name="connsiteX139" fmla="*/ 8208044 w 13099736"/>
              <a:gd name="connsiteY139" fmla="*/ 2376343 h 6019442"/>
              <a:gd name="connsiteX140" fmla="*/ 8220398 w 13099736"/>
              <a:gd name="connsiteY140" fmla="*/ 2374271 h 6019442"/>
              <a:gd name="connsiteX141" fmla="*/ 8282770 w 13099736"/>
              <a:gd name="connsiteY141" fmla="*/ 2359854 h 6019442"/>
              <a:gd name="connsiteX142" fmla="*/ 8447754 w 13099736"/>
              <a:gd name="connsiteY142" fmla="*/ 2335699 h 6019442"/>
              <a:gd name="connsiteX143" fmla="*/ 8456388 w 13099736"/>
              <a:gd name="connsiteY143" fmla="*/ 2334664 h 6019442"/>
              <a:gd name="connsiteX144" fmla="*/ 8459902 w 13099736"/>
              <a:gd name="connsiteY144" fmla="*/ 2334073 h 6019442"/>
              <a:gd name="connsiteX145" fmla="*/ 8472337 w 13099736"/>
              <a:gd name="connsiteY145" fmla="*/ 2332750 h 6019442"/>
              <a:gd name="connsiteX146" fmla="*/ 8626552 w 13099736"/>
              <a:gd name="connsiteY146" fmla="*/ 2314252 h 6019442"/>
              <a:gd name="connsiteX147" fmla="*/ 8707533 w 13099736"/>
              <a:gd name="connsiteY147" fmla="*/ 2307721 h 6019442"/>
              <a:gd name="connsiteX148" fmla="*/ 8717339 w 13099736"/>
              <a:gd name="connsiteY148" fmla="*/ 2306679 h 6019442"/>
              <a:gd name="connsiteX149" fmla="*/ 8723722 w 13099736"/>
              <a:gd name="connsiteY149" fmla="*/ 2306416 h 6019442"/>
              <a:gd name="connsiteX150" fmla="*/ 8787407 w 13099736"/>
              <a:gd name="connsiteY150" fmla="*/ 2301281 h 6019442"/>
              <a:gd name="connsiteX151" fmla="*/ 8935979 w 13099736"/>
              <a:gd name="connsiteY151" fmla="*/ 2296600 h 6019442"/>
              <a:gd name="connsiteX152" fmla="*/ 8952876 w 13099736"/>
              <a:gd name="connsiteY152" fmla="*/ 2297009 h 6019442"/>
              <a:gd name="connsiteX153" fmla="*/ 8977324 w 13099736"/>
              <a:gd name="connsiteY153" fmla="*/ 2296005 h 6019442"/>
              <a:gd name="connsiteX154" fmla="*/ 9982068 w 13099736"/>
              <a:gd name="connsiteY154" fmla="*/ 2457487 h 6019442"/>
              <a:gd name="connsiteX155" fmla="*/ 10039727 w 13099736"/>
              <a:gd name="connsiteY155" fmla="*/ 2480959 h 6019442"/>
              <a:gd name="connsiteX156" fmla="*/ 10076075 w 13099736"/>
              <a:gd name="connsiteY156" fmla="*/ 2491459 h 6019442"/>
              <a:gd name="connsiteX157" fmla="*/ 11135421 w 13099736"/>
              <a:gd name="connsiteY157" fmla="*/ 3004246 h 6019442"/>
              <a:gd name="connsiteX158" fmla="*/ 11193349 w 13099736"/>
              <a:gd name="connsiteY158" fmla="*/ 3042003 h 6019442"/>
              <a:gd name="connsiteX159" fmla="*/ 11278406 w 13099736"/>
              <a:gd name="connsiteY159" fmla="*/ 3089860 h 6019442"/>
              <a:gd name="connsiteX160" fmla="*/ 13099736 w 13099736"/>
              <a:gd name="connsiteY160" fmla="*/ 3698308 h 601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3099736" h="6019442">
                <a:moveTo>
                  <a:pt x="10401831" y="3990554"/>
                </a:moveTo>
                <a:lnTo>
                  <a:pt x="9403908" y="3992308"/>
                </a:lnTo>
                <a:lnTo>
                  <a:pt x="9508366" y="3987917"/>
                </a:lnTo>
                <a:lnTo>
                  <a:pt x="6094960" y="4071060"/>
                </a:lnTo>
                <a:cubicBezTo>
                  <a:pt x="6094772" y="4071305"/>
                  <a:pt x="6094585" y="4071547"/>
                  <a:pt x="6094396" y="4071791"/>
                </a:cubicBezTo>
                <a:lnTo>
                  <a:pt x="6086976" y="4071244"/>
                </a:lnTo>
                <a:lnTo>
                  <a:pt x="6068135" y="4071674"/>
                </a:lnTo>
                <a:lnTo>
                  <a:pt x="6069042" y="4069918"/>
                </a:lnTo>
                <a:lnTo>
                  <a:pt x="5925481" y="4073725"/>
                </a:lnTo>
                <a:cubicBezTo>
                  <a:pt x="5762729" y="4062973"/>
                  <a:pt x="5603167" y="4071592"/>
                  <a:pt x="5435608" y="4070313"/>
                </a:cubicBezTo>
                <a:lnTo>
                  <a:pt x="5203596" y="4058652"/>
                </a:lnTo>
                <a:lnTo>
                  <a:pt x="5348287" y="4078672"/>
                </a:lnTo>
                <a:cubicBezTo>
                  <a:pt x="5577483" y="4107539"/>
                  <a:pt x="5821442" y="4128921"/>
                  <a:pt x="6032671" y="4158430"/>
                </a:cubicBezTo>
                <a:cubicBezTo>
                  <a:pt x="6007149" y="4324274"/>
                  <a:pt x="5874801" y="4390722"/>
                  <a:pt x="5890034" y="4618701"/>
                </a:cubicBezTo>
                <a:lnTo>
                  <a:pt x="5904538" y="4707175"/>
                </a:lnTo>
                <a:lnTo>
                  <a:pt x="5905403" y="4687406"/>
                </a:lnTo>
                <a:cubicBezTo>
                  <a:pt x="5938328" y="4487691"/>
                  <a:pt x="6110464" y="4275880"/>
                  <a:pt x="6296092" y="4248195"/>
                </a:cubicBezTo>
                <a:cubicBezTo>
                  <a:pt x="6548521" y="4210548"/>
                  <a:pt x="7440787" y="5199670"/>
                  <a:pt x="7887560" y="5656679"/>
                </a:cubicBezTo>
                <a:lnTo>
                  <a:pt x="7906087" y="5675376"/>
                </a:lnTo>
                <a:lnTo>
                  <a:pt x="7913650" y="5675572"/>
                </a:lnTo>
                <a:lnTo>
                  <a:pt x="7863337" y="5619563"/>
                </a:lnTo>
                <a:lnTo>
                  <a:pt x="6611377" y="4205490"/>
                </a:lnTo>
                <a:lnTo>
                  <a:pt x="7989550" y="4190789"/>
                </a:lnTo>
                <a:cubicBezTo>
                  <a:pt x="7984817" y="4206108"/>
                  <a:pt x="9549084" y="4061250"/>
                  <a:pt x="10328852" y="3996479"/>
                </a:cubicBezTo>
                <a:close/>
                <a:moveTo>
                  <a:pt x="10698144" y="2634597"/>
                </a:moveTo>
                <a:cubicBezTo>
                  <a:pt x="10629539" y="2608766"/>
                  <a:pt x="10566031" y="2583328"/>
                  <a:pt x="10505760" y="2558365"/>
                </a:cubicBezTo>
                <a:lnTo>
                  <a:pt x="10397470" y="2512421"/>
                </a:lnTo>
                <a:lnTo>
                  <a:pt x="10156275" y="2423630"/>
                </a:lnTo>
                <a:cubicBezTo>
                  <a:pt x="9965663" y="2357189"/>
                  <a:pt x="9757678" y="2292934"/>
                  <a:pt x="9542440" y="2241286"/>
                </a:cubicBezTo>
                <a:lnTo>
                  <a:pt x="9268951" y="2185495"/>
                </a:lnTo>
                <a:lnTo>
                  <a:pt x="9129420" y="2173352"/>
                </a:lnTo>
                <a:cubicBezTo>
                  <a:pt x="8670315" y="2148701"/>
                  <a:pt x="8234889" y="2214111"/>
                  <a:pt x="7901620" y="2307360"/>
                </a:cubicBezTo>
                <a:lnTo>
                  <a:pt x="7724148" y="2364469"/>
                </a:lnTo>
                <a:lnTo>
                  <a:pt x="7484834" y="2459714"/>
                </a:lnTo>
                <a:cubicBezTo>
                  <a:pt x="7386704" y="2501388"/>
                  <a:pt x="7290048" y="2544593"/>
                  <a:pt x="7194459" y="2587974"/>
                </a:cubicBezTo>
                <a:lnTo>
                  <a:pt x="7035283" y="2660469"/>
                </a:lnTo>
                <a:lnTo>
                  <a:pt x="6958916" y="2711074"/>
                </a:lnTo>
                <a:cubicBezTo>
                  <a:pt x="6747517" y="2849158"/>
                  <a:pt x="6480736" y="3013881"/>
                  <a:pt x="6318861" y="3134360"/>
                </a:cubicBezTo>
                <a:lnTo>
                  <a:pt x="6317717" y="3134522"/>
                </a:lnTo>
                <a:lnTo>
                  <a:pt x="6269264" y="3163867"/>
                </a:lnTo>
                <a:cubicBezTo>
                  <a:pt x="6095876" y="3273314"/>
                  <a:pt x="5786806" y="3502634"/>
                  <a:pt x="5397778" y="3654250"/>
                </a:cubicBezTo>
                <a:lnTo>
                  <a:pt x="5368920" y="3664076"/>
                </a:lnTo>
                <a:lnTo>
                  <a:pt x="5320389" y="3691515"/>
                </a:lnTo>
                <a:cubicBezTo>
                  <a:pt x="5120685" y="3779559"/>
                  <a:pt x="4834343" y="3822131"/>
                  <a:pt x="4584174" y="3809876"/>
                </a:cubicBezTo>
                <a:lnTo>
                  <a:pt x="4583835" y="3809849"/>
                </a:lnTo>
                <a:lnTo>
                  <a:pt x="4544050" y="3811093"/>
                </a:lnTo>
                <a:cubicBezTo>
                  <a:pt x="4469182" y="3805970"/>
                  <a:pt x="4392479" y="3792926"/>
                  <a:pt x="4313834" y="3770413"/>
                </a:cubicBezTo>
                <a:lnTo>
                  <a:pt x="4261414" y="3752391"/>
                </a:lnTo>
                <a:lnTo>
                  <a:pt x="4251401" y="3749203"/>
                </a:lnTo>
                <a:lnTo>
                  <a:pt x="4249029" y="3748133"/>
                </a:lnTo>
                <a:lnTo>
                  <a:pt x="4194393" y="3729349"/>
                </a:lnTo>
                <a:cubicBezTo>
                  <a:pt x="4073468" y="3680798"/>
                  <a:pt x="3948048" y="3609204"/>
                  <a:pt x="3817766" y="3509349"/>
                </a:cubicBezTo>
                <a:cubicBezTo>
                  <a:pt x="4106867" y="3637826"/>
                  <a:pt x="4366848" y="3693977"/>
                  <a:pt x="4605536" y="3698839"/>
                </a:cubicBezTo>
                <a:lnTo>
                  <a:pt x="4745107" y="3694343"/>
                </a:lnTo>
                <a:lnTo>
                  <a:pt x="4881752" y="3679410"/>
                </a:lnTo>
                <a:lnTo>
                  <a:pt x="4900156" y="3676900"/>
                </a:lnTo>
                <a:lnTo>
                  <a:pt x="4997745" y="3657300"/>
                </a:lnTo>
                <a:cubicBezTo>
                  <a:pt x="5357008" y="3572322"/>
                  <a:pt x="5719241" y="3347783"/>
                  <a:pt x="6636300" y="2736936"/>
                </a:cubicBezTo>
                <a:lnTo>
                  <a:pt x="6641353" y="2733566"/>
                </a:lnTo>
                <a:lnTo>
                  <a:pt x="6648568" y="2728253"/>
                </a:lnTo>
                <a:lnTo>
                  <a:pt x="6657370" y="2722886"/>
                </a:lnTo>
                <a:lnTo>
                  <a:pt x="6771142" y="2647018"/>
                </a:lnTo>
                <a:lnTo>
                  <a:pt x="6755631" y="2660405"/>
                </a:lnTo>
                <a:lnTo>
                  <a:pt x="6919959" y="2553759"/>
                </a:lnTo>
                <a:cubicBezTo>
                  <a:pt x="7547301" y="2180063"/>
                  <a:pt x="8216052" y="2064199"/>
                  <a:pt x="8797953" y="2082460"/>
                </a:cubicBezTo>
                <a:lnTo>
                  <a:pt x="8844839" y="2085019"/>
                </a:lnTo>
                <a:lnTo>
                  <a:pt x="8977436" y="2088560"/>
                </a:lnTo>
                <a:lnTo>
                  <a:pt x="9010735" y="2091758"/>
                </a:lnTo>
                <a:lnTo>
                  <a:pt x="9076847" y="2093961"/>
                </a:lnTo>
                <a:cubicBezTo>
                  <a:pt x="9209608" y="2102354"/>
                  <a:pt x="9318359" y="2121358"/>
                  <a:pt x="9416415" y="2146803"/>
                </a:cubicBezTo>
                <a:lnTo>
                  <a:pt x="9450011" y="2156508"/>
                </a:lnTo>
                <a:lnTo>
                  <a:pt x="9534767" y="2174377"/>
                </a:lnTo>
                <a:lnTo>
                  <a:pt x="9545453" y="2177148"/>
                </a:lnTo>
                <a:lnTo>
                  <a:pt x="9617842" y="2191658"/>
                </a:lnTo>
                <a:cubicBezTo>
                  <a:pt x="9784123" y="2230613"/>
                  <a:pt x="9956753" y="2285247"/>
                  <a:pt x="10136537" y="2358191"/>
                </a:cubicBezTo>
                <a:lnTo>
                  <a:pt x="10269650" y="2417931"/>
                </a:lnTo>
                <a:lnTo>
                  <a:pt x="10317175" y="2437963"/>
                </a:lnTo>
                <a:cubicBezTo>
                  <a:pt x="10441886" y="2492950"/>
                  <a:pt x="10542486" y="2544496"/>
                  <a:pt x="10609890" y="2583961"/>
                </a:cubicBezTo>
                <a:lnTo>
                  <a:pt x="10647654" y="2607645"/>
                </a:lnTo>
                <a:close/>
                <a:moveTo>
                  <a:pt x="13099736" y="3698308"/>
                </a:moveTo>
                <a:lnTo>
                  <a:pt x="13077933" y="3718685"/>
                </a:lnTo>
                <a:lnTo>
                  <a:pt x="13083365" y="3716956"/>
                </a:lnTo>
                <a:lnTo>
                  <a:pt x="13062881" y="3732752"/>
                </a:lnTo>
                <a:cubicBezTo>
                  <a:pt x="13059627" y="3735793"/>
                  <a:pt x="13056374" y="3738833"/>
                  <a:pt x="13053121" y="3741874"/>
                </a:cubicBezTo>
                <a:cubicBezTo>
                  <a:pt x="13015849" y="3775040"/>
                  <a:pt x="12966393" y="3816177"/>
                  <a:pt x="12906010" y="3863668"/>
                </a:cubicBezTo>
                <a:lnTo>
                  <a:pt x="12818776" y="3930716"/>
                </a:lnTo>
                <a:lnTo>
                  <a:pt x="12807403" y="3940254"/>
                </a:lnTo>
                <a:cubicBezTo>
                  <a:pt x="11813356" y="4782730"/>
                  <a:pt x="9816987" y="6681018"/>
                  <a:pt x="7138982" y="5784388"/>
                </a:cubicBezTo>
                <a:lnTo>
                  <a:pt x="6982744" y="5725393"/>
                </a:lnTo>
                <a:lnTo>
                  <a:pt x="6885587" y="5697342"/>
                </a:lnTo>
                <a:cubicBezTo>
                  <a:pt x="6650604" y="5618948"/>
                  <a:pt x="6316055" y="5449030"/>
                  <a:pt x="5945469" y="5215124"/>
                </a:cubicBezTo>
                <a:lnTo>
                  <a:pt x="5893944" y="5181646"/>
                </a:lnTo>
                <a:lnTo>
                  <a:pt x="5850248" y="5154550"/>
                </a:lnTo>
                <a:lnTo>
                  <a:pt x="5769664" y="5100893"/>
                </a:lnTo>
                <a:lnTo>
                  <a:pt x="5757467" y="5092968"/>
                </a:lnTo>
                <a:lnTo>
                  <a:pt x="5748173" y="5086583"/>
                </a:lnTo>
                <a:lnTo>
                  <a:pt x="5658589" y="5026936"/>
                </a:lnTo>
                <a:lnTo>
                  <a:pt x="5583337" y="4973354"/>
                </a:lnTo>
                <a:lnTo>
                  <a:pt x="5565224" y="4960912"/>
                </a:lnTo>
                <a:lnTo>
                  <a:pt x="5530428" y="4935680"/>
                </a:lnTo>
                <a:lnTo>
                  <a:pt x="5465104" y="4889168"/>
                </a:lnTo>
                <a:lnTo>
                  <a:pt x="5439709" y="4869901"/>
                </a:lnTo>
                <a:lnTo>
                  <a:pt x="5370506" y="4819722"/>
                </a:lnTo>
                <a:lnTo>
                  <a:pt x="5309621" y="4773128"/>
                </a:lnTo>
                <a:lnTo>
                  <a:pt x="5174903" y="4674228"/>
                </a:lnTo>
                <a:cubicBezTo>
                  <a:pt x="5056031" y="4583187"/>
                  <a:pt x="4937821" y="4485009"/>
                  <a:pt x="4820449" y="4379317"/>
                </a:cubicBezTo>
                <a:lnTo>
                  <a:pt x="4751127" y="4314417"/>
                </a:lnTo>
                <a:lnTo>
                  <a:pt x="4602162" y="4178917"/>
                </a:lnTo>
                <a:cubicBezTo>
                  <a:pt x="4504710" y="4125677"/>
                  <a:pt x="4326887" y="4032389"/>
                  <a:pt x="4167184" y="3947309"/>
                </a:cubicBezTo>
                <a:lnTo>
                  <a:pt x="4086676" y="3904184"/>
                </a:lnTo>
                <a:lnTo>
                  <a:pt x="4046517" y="3883954"/>
                </a:lnTo>
                <a:lnTo>
                  <a:pt x="3924442" y="3829371"/>
                </a:lnTo>
                <a:cubicBezTo>
                  <a:pt x="2578935" y="3177362"/>
                  <a:pt x="850825" y="1611829"/>
                  <a:pt x="0" y="296827"/>
                </a:cubicBezTo>
                <a:lnTo>
                  <a:pt x="193897" y="0"/>
                </a:lnTo>
                <a:cubicBezTo>
                  <a:pt x="241821" y="611205"/>
                  <a:pt x="3442764" y="4025963"/>
                  <a:pt x="4656023" y="3964213"/>
                </a:cubicBezTo>
                <a:lnTo>
                  <a:pt x="4728235" y="3954811"/>
                </a:lnTo>
                <a:lnTo>
                  <a:pt x="4725874" y="3954076"/>
                </a:lnTo>
                <a:lnTo>
                  <a:pt x="4747737" y="3952270"/>
                </a:lnTo>
                <a:lnTo>
                  <a:pt x="4770639" y="3949288"/>
                </a:lnTo>
                <a:lnTo>
                  <a:pt x="4772799" y="3950201"/>
                </a:lnTo>
                <a:lnTo>
                  <a:pt x="4868155" y="3942324"/>
                </a:lnTo>
                <a:cubicBezTo>
                  <a:pt x="5580028" y="3853840"/>
                  <a:pt x="6295507" y="3331607"/>
                  <a:pt x="6858133" y="2922493"/>
                </a:cubicBezTo>
                <a:cubicBezTo>
                  <a:pt x="6863694" y="2912345"/>
                  <a:pt x="6895809" y="2894058"/>
                  <a:pt x="6927927" y="2875772"/>
                </a:cubicBezTo>
                <a:lnTo>
                  <a:pt x="6958148" y="2857974"/>
                </a:lnTo>
                <a:lnTo>
                  <a:pt x="6983994" y="2838841"/>
                </a:lnTo>
                <a:lnTo>
                  <a:pt x="6994099" y="2832783"/>
                </a:lnTo>
                <a:lnTo>
                  <a:pt x="6997719" y="2829051"/>
                </a:lnTo>
                <a:lnTo>
                  <a:pt x="7015101" y="2820194"/>
                </a:lnTo>
                <a:lnTo>
                  <a:pt x="7138659" y="2746130"/>
                </a:lnTo>
                <a:lnTo>
                  <a:pt x="7210289" y="2710435"/>
                </a:lnTo>
                <a:lnTo>
                  <a:pt x="7221137" y="2703650"/>
                </a:lnTo>
                <a:cubicBezTo>
                  <a:pt x="7255561" y="2684558"/>
                  <a:pt x="7290993" y="2667088"/>
                  <a:pt x="7326871" y="2651007"/>
                </a:cubicBezTo>
                <a:lnTo>
                  <a:pt x="7379357" y="2631177"/>
                </a:lnTo>
                <a:lnTo>
                  <a:pt x="7516299" y="2573917"/>
                </a:lnTo>
                <a:cubicBezTo>
                  <a:pt x="7655339" y="2520683"/>
                  <a:pt x="7806188" y="2472434"/>
                  <a:pt x="7964804" y="2431639"/>
                </a:cubicBezTo>
                <a:lnTo>
                  <a:pt x="8021094" y="2418843"/>
                </a:lnTo>
                <a:lnTo>
                  <a:pt x="8032991" y="2414912"/>
                </a:lnTo>
                <a:cubicBezTo>
                  <a:pt x="8061968" y="2405786"/>
                  <a:pt x="8079458" y="2401784"/>
                  <a:pt x="8096859" y="2399026"/>
                </a:cubicBezTo>
                <a:lnTo>
                  <a:pt x="8123886" y="2395475"/>
                </a:lnTo>
                <a:lnTo>
                  <a:pt x="8208044" y="2376343"/>
                </a:lnTo>
                <a:lnTo>
                  <a:pt x="8220398" y="2374271"/>
                </a:lnTo>
                <a:lnTo>
                  <a:pt x="8282770" y="2359854"/>
                </a:lnTo>
                <a:cubicBezTo>
                  <a:pt x="8299921" y="2355824"/>
                  <a:pt x="8430605" y="2339729"/>
                  <a:pt x="8447754" y="2335699"/>
                </a:cubicBezTo>
                <a:lnTo>
                  <a:pt x="8456388" y="2334664"/>
                </a:lnTo>
                <a:lnTo>
                  <a:pt x="8459902" y="2334073"/>
                </a:lnTo>
                <a:lnTo>
                  <a:pt x="8472337" y="2332750"/>
                </a:lnTo>
                <a:lnTo>
                  <a:pt x="8626552" y="2314252"/>
                </a:lnTo>
                <a:lnTo>
                  <a:pt x="8707533" y="2307721"/>
                </a:lnTo>
                <a:lnTo>
                  <a:pt x="8717339" y="2306679"/>
                </a:lnTo>
                <a:lnTo>
                  <a:pt x="8723722" y="2306416"/>
                </a:lnTo>
                <a:lnTo>
                  <a:pt x="8787407" y="2301281"/>
                </a:lnTo>
                <a:cubicBezTo>
                  <a:pt x="8838664" y="2298349"/>
                  <a:pt x="8887873" y="2296799"/>
                  <a:pt x="8935979" y="2296600"/>
                </a:cubicBezTo>
                <a:lnTo>
                  <a:pt x="8952876" y="2297009"/>
                </a:lnTo>
                <a:lnTo>
                  <a:pt x="8977324" y="2296005"/>
                </a:lnTo>
                <a:cubicBezTo>
                  <a:pt x="9324322" y="2293743"/>
                  <a:pt x="9670023" y="2341000"/>
                  <a:pt x="9982068" y="2457487"/>
                </a:cubicBezTo>
                <a:lnTo>
                  <a:pt x="10039727" y="2480959"/>
                </a:lnTo>
                <a:lnTo>
                  <a:pt x="10076075" y="2491459"/>
                </a:lnTo>
                <a:cubicBezTo>
                  <a:pt x="10454614" y="2611139"/>
                  <a:pt x="10815984" y="2787384"/>
                  <a:pt x="11135421" y="3004246"/>
                </a:cubicBezTo>
                <a:cubicBezTo>
                  <a:pt x="11161078" y="3024649"/>
                  <a:pt x="11208113" y="3046971"/>
                  <a:pt x="11193349" y="3042003"/>
                </a:cubicBezTo>
                <a:lnTo>
                  <a:pt x="11278406" y="3089860"/>
                </a:lnTo>
                <a:cubicBezTo>
                  <a:pt x="12197361" y="3565931"/>
                  <a:pt x="12530721" y="3626903"/>
                  <a:pt x="13099736" y="3698308"/>
                </a:cubicBezTo>
                <a:close/>
              </a:path>
            </a:pathLst>
          </a:custGeom>
          <a:solidFill>
            <a:srgbClr val="71BF4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rgbClr val="71BF44"/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984AA46-A048-8AF7-F18E-E0AC6D56285F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255353B0-4CA6-3145-4228-7C12246031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제목 1">
              <a:extLst>
                <a:ext uri="{FF2B5EF4-FFF2-40B4-BE49-F238E27FC236}">
                  <a16:creationId xmlns:a16="http://schemas.microsoft.com/office/drawing/2014/main" id="{837888CE-7359-813D-7FC7-1AE548548C69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537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8979664-FD37-AF1A-D5F8-C6DE2BAD93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"/>
                    </a14:imgEffect>
                    <a14:imgEffect>
                      <a14:brightnessContrast bright="-64000"/>
                    </a14:imgEffect>
                  </a14:imgLayer>
                </a14:imgProps>
              </a:ext>
            </a:extLst>
          </a:blip>
          <a:srcRect l="49441" t="26840" r="5374" b="29273"/>
          <a:stretch/>
        </p:blipFill>
        <p:spPr>
          <a:xfrm>
            <a:off x="0" y="0"/>
            <a:ext cx="12552712" cy="6858000"/>
          </a:xfrm>
          <a:prstGeom prst="rect">
            <a:avLst/>
          </a:prstGeom>
        </p:spPr>
      </p:pic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1BCF8BAB-2756-5592-5938-28F11D37690A}"/>
              </a:ext>
            </a:extLst>
          </p:cNvPr>
          <p:cNvSpPr/>
          <p:nvPr/>
        </p:nvSpPr>
        <p:spPr>
          <a:xfrm rot="19077471">
            <a:off x="92158" y="1232494"/>
            <a:ext cx="11628784" cy="5343527"/>
          </a:xfrm>
          <a:custGeom>
            <a:avLst/>
            <a:gdLst>
              <a:gd name="connsiteX0" fmla="*/ 10401831 w 13099736"/>
              <a:gd name="connsiteY0" fmla="*/ 3990554 h 6019442"/>
              <a:gd name="connsiteX1" fmla="*/ 9403908 w 13099736"/>
              <a:gd name="connsiteY1" fmla="*/ 3992308 h 6019442"/>
              <a:gd name="connsiteX2" fmla="*/ 9508366 w 13099736"/>
              <a:gd name="connsiteY2" fmla="*/ 3987917 h 6019442"/>
              <a:gd name="connsiteX3" fmla="*/ 6094960 w 13099736"/>
              <a:gd name="connsiteY3" fmla="*/ 4071060 h 6019442"/>
              <a:gd name="connsiteX4" fmla="*/ 6094396 w 13099736"/>
              <a:gd name="connsiteY4" fmla="*/ 4071791 h 6019442"/>
              <a:gd name="connsiteX5" fmla="*/ 6086976 w 13099736"/>
              <a:gd name="connsiteY5" fmla="*/ 4071244 h 6019442"/>
              <a:gd name="connsiteX6" fmla="*/ 6068135 w 13099736"/>
              <a:gd name="connsiteY6" fmla="*/ 4071674 h 6019442"/>
              <a:gd name="connsiteX7" fmla="*/ 6069042 w 13099736"/>
              <a:gd name="connsiteY7" fmla="*/ 4069918 h 6019442"/>
              <a:gd name="connsiteX8" fmla="*/ 5925481 w 13099736"/>
              <a:gd name="connsiteY8" fmla="*/ 4073725 h 6019442"/>
              <a:gd name="connsiteX9" fmla="*/ 5435608 w 13099736"/>
              <a:gd name="connsiteY9" fmla="*/ 4070313 h 6019442"/>
              <a:gd name="connsiteX10" fmla="*/ 5203596 w 13099736"/>
              <a:gd name="connsiteY10" fmla="*/ 4058652 h 6019442"/>
              <a:gd name="connsiteX11" fmla="*/ 5348287 w 13099736"/>
              <a:gd name="connsiteY11" fmla="*/ 4078672 h 6019442"/>
              <a:gd name="connsiteX12" fmla="*/ 6032671 w 13099736"/>
              <a:gd name="connsiteY12" fmla="*/ 4158430 h 6019442"/>
              <a:gd name="connsiteX13" fmla="*/ 5890034 w 13099736"/>
              <a:gd name="connsiteY13" fmla="*/ 4618701 h 6019442"/>
              <a:gd name="connsiteX14" fmla="*/ 5904538 w 13099736"/>
              <a:gd name="connsiteY14" fmla="*/ 4707175 h 6019442"/>
              <a:gd name="connsiteX15" fmla="*/ 5905403 w 13099736"/>
              <a:gd name="connsiteY15" fmla="*/ 4687406 h 6019442"/>
              <a:gd name="connsiteX16" fmla="*/ 6296092 w 13099736"/>
              <a:gd name="connsiteY16" fmla="*/ 4248195 h 6019442"/>
              <a:gd name="connsiteX17" fmla="*/ 7887560 w 13099736"/>
              <a:gd name="connsiteY17" fmla="*/ 5656679 h 6019442"/>
              <a:gd name="connsiteX18" fmla="*/ 7906087 w 13099736"/>
              <a:gd name="connsiteY18" fmla="*/ 5675376 h 6019442"/>
              <a:gd name="connsiteX19" fmla="*/ 7913650 w 13099736"/>
              <a:gd name="connsiteY19" fmla="*/ 5675572 h 6019442"/>
              <a:gd name="connsiteX20" fmla="*/ 7863337 w 13099736"/>
              <a:gd name="connsiteY20" fmla="*/ 5619563 h 6019442"/>
              <a:gd name="connsiteX21" fmla="*/ 6611377 w 13099736"/>
              <a:gd name="connsiteY21" fmla="*/ 4205490 h 6019442"/>
              <a:gd name="connsiteX22" fmla="*/ 7989550 w 13099736"/>
              <a:gd name="connsiteY22" fmla="*/ 4190789 h 6019442"/>
              <a:gd name="connsiteX23" fmla="*/ 10328852 w 13099736"/>
              <a:gd name="connsiteY23" fmla="*/ 3996479 h 6019442"/>
              <a:gd name="connsiteX24" fmla="*/ 10698144 w 13099736"/>
              <a:gd name="connsiteY24" fmla="*/ 2634597 h 6019442"/>
              <a:gd name="connsiteX25" fmla="*/ 10505760 w 13099736"/>
              <a:gd name="connsiteY25" fmla="*/ 2558365 h 6019442"/>
              <a:gd name="connsiteX26" fmla="*/ 10397470 w 13099736"/>
              <a:gd name="connsiteY26" fmla="*/ 2512421 h 6019442"/>
              <a:gd name="connsiteX27" fmla="*/ 10156275 w 13099736"/>
              <a:gd name="connsiteY27" fmla="*/ 2423630 h 6019442"/>
              <a:gd name="connsiteX28" fmla="*/ 9542440 w 13099736"/>
              <a:gd name="connsiteY28" fmla="*/ 2241286 h 6019442"/>
              <a:gd name="connsiteX29" fmla="*/ 9268951 w 13099736"/>
              <a:gd name="connsiteY29" fmla="*/ 2185495 h 6019442"/>
              <a:gd name="connsiteX30" fmla="*/ 9129420 w 13099736"/>
              <a:gd name="connsiteY30" fmla="*/ 2173352 h 6019442"/>
              <a:gd name="connsiteX31" fmla="*/ 7901620 w 13099736"/>
              <a:gd name="connsiteY31" fmla="*/ 2307360 h 6019442"/>
              <a:gd name="connsiteX32" fmla="*/ 7724148 w 13099736"/>
              <a:gd name="connsiteY32" fmla="*/ 2364469 h 6019442"/>
              <a:gd name="connsiteX33" fmla="*/ 7484834 w 13099736"/>
              <a:gd name="connsiteY33" fmla="*/ 2459714 h 6019442"/>
              <a:gd name="connsiteX34" fmla="*/ 7194459 w 13099736"/>
              <a:gd name="connsiteY34" fmla="*/ 2587974 h 6019442"/>
              <a:gd name="connsiteX35" fmla="*/ 7035283 w 13099736"/>
              <a:gd name="connsiteY35" fmla="*/ 2660469 h 6019442"/>
              <a:gd name="connsiteX36" fmla="*/ 6958916 w 13099736"/>
              <a:gd name="connsiteY36" fmla="*/ 2711074 h 6019442"/>
              <a:gd name="connsiteX37" fmla="*/ 6318861 w 13099736"/>
              <a:gd name="connsiteY37" fmla="*/ 3134360 h 6019442"/>
              <a:gd name="connsiteX38" fmla="*/ 6317717 w 13099736"/>
              <a:gd name="connsiteY38" fmla="*/ 3134522 h 6019442"/>
              <a:gd name="connsiteX39" fmla="*/ 6269264 w 13099736"/>
              <a:gd name="connsiteY39" fmla="*/ 3163867 h 6019442"/>
              <a:gd name="connsiteX40" fmla="*/ 5397778 w 13099736"/>
              <a:gd name="connsiteY40" fmla="*/ 3654250 h 6019442"/>
              <a:gd name="connsiteX41" fmla="*/ 5368920 w 13099736"/>
              <a:gd name="connsiteY41" fmla="*/ 3664076 h 6019442"/>
              <a:gd name="connsiteX42" fmla="*/ 5320389 w 13099736"/>
              <a:gd name="connsiteY42" fmla="*/ 3691515 h 6019442"/>
              <a:gd name="connsiteX43" fmla="*/ 4584174 w 13099736"/>
              <a:gd name="connsiteY43" fmla="*/ 3809876 h 6019442"/>
              <a:gd name="connsiteX44" fmla="*/ 4583835 w 13099736"/>
              <a:gd name="connsiteY44" fmla="*/ 3809849 h 6019442"/>
              <a:gd name="connsiteX45" fmla="*/ 4544050 w 13099736"/>
              <a:gd name="connsiteY45" fmla="*/ 3811093 h 6019442"/>
              <a:gd name="connsiteX46" fmla="*/ 4313834 w 13099736"/>
              <a:gd name="connsiteY46" fmla="*/ 3770413 h 6019442"/>
              <a:gd name="connsiteX47" fmla="*/ 4261414 w 13099736"/>
              <a:gd name="connsiteY47" fmla="*/ 3752391 h 6019442"/>
              <a:gd name="connsiteX48" fmla="*/ 4251401 w 13099736"/>
              <a:gd name="connsiteY48" fmla="*/ 3749203 h 6019442"/>
              <a:gd name="connsiteX49" fmla="*/ 4249029 w 13099736"/>
              <a:gd name="connsiteY49" fmla="*/ 3748133 h 6019442"/>
              <a:gd name="connsiteX50" fmla="*/ 4194393 w 13099736"/>
              <a:gd name="connsiteY50" fmla="*/ 3729349 h 6019442"/>
              <a:gd name="connsiteX51" fmla="*/ 3817766 w 13099736"/>
              <a:gd name="connsiteY51" fmla="*/ 3509349 h 6019442"/>
              <a:gd name="connsiteX52" fmla="*/ 4605536 w 13099736"/>
              <a:gd name="connsiteY52" fmla="*/ 3698839 h 6019442"/>
              <a:gd name="connsiteX53" fmla="*/ 4745107 w 13099736"/>
              <a:gd name="connsiteY53" fmla="*/ 3694343 h 6019442"/>
              <a:gd name="connsiteX54" fmla="*/ 4881752 w 13099736"/>
              <a:gd name="connsiteY54" fmla="*/ 3679410 h 6019442"/>
              <a:gd name="connsiteX55" fmla="*/ 4900156 w 13099736"/>
              <a:gd name="connsiteY55" fmla="*/ 3676900 h 6019442"/>
              <a:gd name="connsiteX56" fmla="*/ 4997745 w 13099736"/>
              <a:gd name="connsiteY56" fmla="*/ 3657300 h 6019442"/>
              <a:gd name="connsiteX57" fmla="*/ 6636300 w 13099736"/>
              <a:gd name="connsiteY57" fmla="*/ 2736936 h 6019442"/>
              <a:gd name="connsiteX58" fmla="*/ 6641353 w 13099736"/>
              <a:gd name="connsiteY58" fmla="*/ 2733566 h 6019442"/>
              <a:gd name="connsiteX59" fmla="*/ 6648568 w 13099736"/>
              <a:gd name="connsiteY59" fmla="*/ 2728253 h 6019442"/>
              <a:gd name="connsiteX60" fmla="*/ 6657370 w 13099736"/>
              <a:gd name="connsiteY60" fmla="*/ 2722886 h 6019442"/>
              <a:gd name="connsiteX61" fmla="*/ 6771142 w 13099736"/>
              <a:gd name="connsiteY61" fmla="*/ 2647018 h 6019442"/>
              <a:gd name="connsiteX62" fmla="*/ 6755631 w 13099736"/>
              <a:gd name="connsiteY62" fmla="*/ 2660405 h 6019442"/>
              <a:gd name="connsiteX63" fmla="*/ 6919959 w 13099736"/>
              <a:gd name="connsiteY63" fmla="*/ 2553759 h 6019442"/>
              <a:gd name="connsiteX64" fmla="*/ 8797953 w 13099736"/>
              <a:gd name="connsiteY64" fmla="*/ 2082460 h 6019442"/>
              <a:gd name="connsiteX65" fmla="*/ 8844839 w 13099736"/>
              <a:gd name="connsiteY65" fmla="*/ 2085019 h 6019442"/>
              <a:gd name="connsiteX66" fmla="*/ 8977436 w 13099736"/>
              <a:gd name="connsiteY66" fmla="*/ 2088560 h 6019442"/>
              <a:gd name="connsiteX67" fmla="*/ 9010735 w 13099736"/>
              <a:gd name="connsiteY67" fmla="*/ 2091758 h 6019442"/>
              <a:gd name="connsiteX68" fmla="*/ 9076847 w 13099736"/>
              <a:gd name="connsiteY68" fmla="*/ 2093961 h 6019442"/>
              <a:gd name="connsiteX69" fmla="*/ 9416415 w 13099736"/>
              <a:gd name="connsiteY69" fmla="*/ 2146803 h 6019442"/>
              <a:gd name="connsiteX70" fmla="*/ 9450011 w 13099736"/>
              <a:gd name="connsiteY70" fmla="*/ 2156508 h 6019442"/>
              <a:gd name="connsiteX71" fmla="*/ 9534767 w 13099736"/>
              <a:gd name="connsiteY71" fmla="*/ 2174377 h 6019442"/>
              <a:gd name="connsiteX72" fmla="*/ 9545453 w 13099736"/>
              <a:gd name="connsiteY72" fmla="*/ 2177148 h 6019442"/>
              <a:gd name="connsiteX73" fmla="*/ 9617842 w 13099736"/>
              <a:gd name="connsiteY73" fmla="*/ 2191658 h 6019442"/>
              <a:gd name="connsiteX74" fmla="*/ 10136537 w 13099736"/>
              <a:gd name="connsiteY74" fmla="*/ 2358191 h 6019442"/>
              <a:gd name="connsiteX75" fmla="*/ 10269650 w 13099736"/>
              <a:gd name="connsiteY75" fmla="*/ 2417931 h 6019442"/>
              <a:gd name="connsiteX76" fmla="*/ 10317175 w 13099736"/>
              <a:gd name="connsiteY76" fmla="*/ 2437963 h 6019442"/>
              <a:gd name="connsiteX77" fmla="*/ 10609890 w 13099736"/>
              <a:gd name="connsiteY77" fmla="*/ 2583961 h 6019442"/>
              <a:gd name="connsiteX78" fmla="*/ 10647654 w 13099736"/>
              <a:gd name="connsiteY78" fmla="*/ 2607645 h 6019442"/>
              <a:gd name="connsiteX79" fmla="*/ 13099736 w 13099736"/>
              <a:gd name="connsiteY79" fmla="*/ 3698308 h 6019442"/>
              <a:gd name="connsiteX80" fmla="*/ 13077933 w 13099736"/>
              <a:gd name="connsiteY80" fmla="*/ 3718685 h 6019442"/>
              <a:gd name="connsiteX81" fmla="*/ 13083365 w 13099736"/>
              <a:gd name="connsiteY81" fmla="*/ 3716956 h 6019442"/>
              <a:gd name="connsiteX82" fmla="*/ 13062881 w 13099736"/>
              <a:gd name="connsiteY82" fmla="*/ 3732752 h 6019442"/>
              <a:gd name="connsiteX83" fmla="*/ 13053121 w 13099736"/>
              <a:gd name="connsiteY83" fmla="*/ 3741874 h 6019442"/>
              <a:gd name="connsiteX84" fmla="*/ 12906010 w 13099736"/>
              <a:gd name="connsiteY84" fmla="*/ 3863668 h 6019442"/>
              <a:gd name="connsiteX85" fmla="*/ 12818776 w 13099736"/>
              <a:gd name="connsiteY85" fmla="*/ 3930716 h 6019442"/>
              <a:gd name="connsiteX86" fmla="*/ 12807403 w 13099736"/>
              <a:gd name="connsiteY86" fmla="*/ 3940254 h 6019442"/>
              <a:gd name="connsiteX87" fmla="*/ 7138982 w 13099736"/>
              <a:gd name="connsiteY87" fmla="*/ 5784388 h 6019442"/>
              <a:gd name="connsiteX88" fmla="*/ 6982744 w 13099736"/>
              <a:gd name="connsiteY88" fmla="*/ 5725393 h 6019442"/>
              <a:gd name="connsiteX89" fmla="*/ 6885587 w 13099736"/>
              <a:gd name="connsiteY89" fmla="*/ 5697342 h 6019442"/>
              <a:gd name="connsiteX90" fmla="*/ 5945469 w 13099736"/>
              <a:gd name="connsiteY90" fmla="*/ 5215124 h 6019442"/>
              <a:gd name="connsiteX91" fmla="*/ 5893944 w 13099736"/>
              <a:gd name="connsiteY91" fmla="*/ 5181646 h 6019442"/>
              <a:gd name="connsiteX92" fmla="*/ 5850248 w 13099736"/>
              <a:gd name="connsiteY92" fmla="*/ 5154550 h 6019442"/>
              <a:gd name="connsiteX93" fmla="*/ 5769664 w 13099736"/>
              <a:gd name="connsiteY93" fmla="*/ 5100893 h 6019442"/>
              <a:gd name="connsiteX94" fmla="*/ 5757467 w 13099736"/>
              <a:gd name="connsiteY94" fmla="*/ 5092968 h 6019442"/>
              <a:gd name="connsiteX95" fmla="*/ 5748173 w 13099736"/>
              <a:gd name="connsiteY95" fmla="*/ 5086583 h 6019442"/>
              <a:gd name="connsiteX96" fmla="*/ 5658589 w 13099736"/>
              <a:gd name="connsiteY96" fmla="*/ 5026936 h 6019442"/>
              <a:gd name="connsiteX97" fmla="*/ 5583337 w 13099736"/>
              <a:gd name="connsiteY97" fmla="*/ 4973354 h 6019442"/>
              <a:gd name="connsiteX98" fmla="*/ 5565224 w 13099736"/>
              <a:gd name="connsiteY98" fmla="*/ 4960912 h 6019442"/>
              <a:gd name="connsiteX99" fmla="*/ 5530428 w 13099736"/>
              <a:gd name="connsiteY99" fmla="*/ 4935680 h 6019442"/>
              <a:gd name="connsiteX100" fmla="*/ 5465104 w 13099736"/>
              <a:gd name="connsiteY100" fmla="*/ 4889168 h 6019442"/>
              <a:gd name="connsiteX101" fmla="*/ 5439709 w 13099736"/>
              <a:gd name="connsiteY101" fmla="*/ 4869901 h 6019442"/>
              <a:gd name="connsiteX102" fmla="*/ 5370506 w 13099736"/>
              <a:gd name="connsiteY102" fmla="*/ 4819722 h 6019442"/>
              <a:gd name="connsiteX103" fmla="*/ 5309621 w 13099736"/>
              <a:gd name="connsiteY103" fmla="*/ 4773128 h 6019442"/>
              <a:gd name="connsiteX104" fmla="*/ 5174903 w 13099736"/>
              <a:gd name="connsiteY104" fmla="*/ 4674228 h 6019442"/>
              <a:gd name="connsiteX105" fmla="*/ 4820449 w 13099736"/>
              <a:gd name="connsiteY105" fmla="*/ 4379317 h 6019442"/>
              <a:gd name="connsiteX106" fmla="*/ 4751127 w 13099736"/>
              <a:gd name="connsiteY106" fmla="*/ 4314417 h 6019442"/>
              <a:gd name="connsiteX107" fmla="*/ 4602162 w 13099736"/>
              <a:gd name="connsiteY107" fmla="*/ 4178917 h 6019442"/>
              <a:gd name="connsiteX108" fmla="*/ 4167184 w 13099736"/>
              <a:gd name="connsiteY108" fmla="*/ 3947309 h 6019442"/>
              <a:gd name="connsiteX109" fmla="*/ 4086676 w 13099736"/>
              <a:gd name="connsiteY109" fmla="*/ 3904184 h 6019442"/>
              <a:gd name="connsiteX110" fmla="*/ 4046517 w 13099736"/>
              <a:gd name="connsiteY110" fmla="*/ 3883954 h 6019442"/>
              <a:gd name="connsiteX111" fmla="*/ 3924442 w 13099736"/>
              <a:gd name="connsiteY111" fmla="*/ 3829371 h 6019442"/>
              <a:gd name="connsiteX112" fmla="*/ 0 w 13099736"/>
              <a:gd name="connsiteY112" fmla="*/ 296827 h 6019442"/>
              <a:gd name="connsiteX113" fmla="*/ 193897 w 13099736"/>
              <a:gd name="connsiteY113" fmla="*/ 0 h 6019442"/>
              <a:gd name="connsiteX114" fmla="*/ 4656023 w 13099736"/>
              <a:gd name="connsiteY114" fmla="*/ 3964213 h 6019442"/>
              <a:gd name="connsiteX115" fmla="*/ 4728235 w 13099736"/>
              <a:gd name="connsiteY115" fmla="*/ 3954811 h 6019442"/>
              <a:gd name="connsiteX116" fmla="*/ 4725874 w 13099736"/>
              <a:gd name="connsiteY116" fmla="*/ 3954076 h 6019442"/>
              <a:gd name="connsiteX117" fmla="*/ 4747737 w 13099736"/>
              <a:gd name="connsiteY117" fmla="*/ 3952270 h 6019442"/>
              <a:gd name="connsiteX118" fmla="*/ 4770639 w 13099736"/>
              <a:gd name="connsiteY118" fmla="*/ 3949288 h 6019442"/>
              <a:gd name="connsiteX119" fmla="*/ 4772799 w 13099736"/>
              <a:gd name="connsiteY119" fmla="*/ 3950201 h 6019442"/>
              <a:gd name="connsiteX120" fmla="*/ 4868155 w 13099736"/>
              <a:gd name="connsiteY120" fmla="*/ 3942324 h 6019442"/>
              <a:gd name="connsiteX121" fmla="*/ 6858133 w 13099736"/>
              <a:gd name="connsiteY121" fmla="*/ 2922493 h 6019442"/>
              <a:gd name="connsiteX122" fmla="*/ 6927927 w 13099736"/>
              <a:gd name="connsiteY122" fmla="*/ 2875772 h 6019442"/>
              <a:gd name="connsiteX123" fmla="*/ 6958148 w 13099736"/>
              <a:gd name="connsiteY123" fmla="*/ 2857974 h 6019442"/>
              <a:gd name="connsiteX124" fmla="*/ 6983994 w 13099736"/>
              <a:gd name="connsiteY124" fmla="*/ 2838841 h 6019442"/>
              <a:gd name="connsiteX125" fmla="*/ 6994099 w 13099736"/>
              <a:gd name="connsiteY125" fmla="*/ 2832783 h 6019442"/>
              <a:gd name="connsiteX126" fmla="*/ 6997719 w 13099736"/>
              <a:gd name="connsiteY126" fmla="*/ 2829051 h 6019442"/>
              <a:gd name="connsiteX127" fmla="*/ 7015101 w 13099736"/>
              <a:gd name="connsiteY127" fmla="*/ 2820194 h 6019442"/>
              <a:gd name="connsiteX128" fmla="*/ 7138659 w 13099736"/>
              <a:gd name="connsiteY128" fmla="*/ 2746130 h 6019442"/>
              <a:gd name="connsiteX129" fmla="*/ 7210289 w 13099736"/>
              <a:gd name="connsiteY129" fmla="*/ 2710435 h 6019442"/>
              <a:gd name="connsiteX130" fmla="*/ 7221137 w 13099736"/>
              <a:gd name="connsiteY130" fmla="*/ 2703650 h 6019442"/>
              <a:gd name="connsiteX131" fmla="*/ 7326871 w 13099736"/>
              <a:gd name="connsiteY131" fmla="*/ 2651007 h 6019442"/>
              <a:gd name="connsiteX132" fmla="*/ 7379357 w 13099736"/>
              <a:gd name="connsiteY132" fmla="*/ 2631177 h 6019442"/>
              <a:gd name="connsiteX133" fmla="*/ 7516299 w 13099736"/>
              <a:gd name="connsiteY133" fmla="*/ 2573917 h 6019442"/>
              <a:gd name="connsiteX134" fmla="*/ 7964804 w 13099736"/>
              <a:gd name="connsiteY134" fmla="*/ 2431639 h 6019442"/>
              <a:gd name="connsiteX135" fmla="*/ 8021094 w 13099736"/>
              <a:gd name="connsiteY135" fmla="*/ 2418843 h 6019442"/>
              <a:gd name="connsiteX136" fmla="*/ 8032991 w 13099736"/>
              <a:gd name="connsiteY136" fmla="*/ 2414912 h 6019442"/>
              <a:gd name="connsiteX137" fmla="*/ 8096859 w 13099736"/>
              <a:gd name="connsiteY137" fmla="*/ 2399026 h 6019442"/>
              <a:gd name="connsiteX138" fmla="*/ 8123886 w 13099736"/>
              <a:gd name="connsiteY138" fmla="*/ 2395475 h 6019442"/>
              <a:gd name="connsiteX139" fmla="*/ 8208044 w 13099736"/>
              <a:gd name="connsiteY139" fmla="*/ 2376343 h 6019442"/>
              <a:gd name="connsiteX140" fmla="*/ 8220398 w 13099736"/>
              <a:gd name="connsiteY140" fmla="*/ 2374271 h 6019442"/>
              <a:gd name="connsiteX141" fmla="*/ 8282770 w 13099736"/>
              <a:gd name="connsiteY141" fmla="*/ 2359854 h 6019442"/>
              <a:gd name="connsiteX142" fmla="*/ 8447754 w 13099736"/>
              <a:gd name="connsiteY142" fmla="*/ 2335699 h 6019442"/>
              <a:gd name="connsiteX143" fmla="*/ 8456388 w 13099736"/>
              <a:gd name="connsiteY143" fmla="*/ 2334664 h 6019442"/>
              <a:gd name="connsiteX144" fmla="*/ 8459902 w 13099736"/>
              <a:gd name="connsiteY144" fmla="*/ 2334073 h 6019442"/>
              <a:gd name="connsiteX145" fmla="*/ 8472337 w 13099736"/>
              <a:gd name="connsiteY145" fmla="*/ 2332750 h 6019442"/>
              <a:gd name="connsiteX146" fmla="*/ 8626552 w 13099736"/>
              <a:gd name="connsiteY146" fmla="*/ 2314252 h 6019442"/>
              <a:gd name="connsiteX147" fmla="*/ 8707533 w 13099736"/>
              <a:gd name="connsiteY147" fmla="*/ 2307721 h 6019442"/>
              <a:gd name="connsiteX148" fmla="*/ 8717339 w 13099736"/>
              <a:gd name="connsiteY148" fmla="*/ 2306679 h 6019442"/>
              <a:gd name="connsiteX149" fmla="*/ 8723722 w 13099736"/>
              <a:gd name="connsiteY149" fmla="*/ 2306416 h 6019442"/>
              <a:gd name="connsiteX150" fmla="*/ 8787407 w 13099736"/>
              <a:gd name="connsiteY150" fmla="*/ 2301281 h 6019442"/>
              <a:gd name="connsiteX151" fmla="*/ 8935979 w 13099736"/>
              <a:gd name="connsiteY151" fmla="*/ 2296600 h 6019442"/>
              <a:gd name="connsiteX152" fmla="*/ 8952876 w 13099736"/>
              <a:gd name="connsiteY152" fmla="*/ 2297009 h 6019442"/>
              <a:gd name="connsiteX153" fmla="*/ 8977324 w 13099736"/>
              <a:gd name="connsiteY153" fmla="*/ 2296005 h 6019442"/>
              <a:gd name="connsiteX154" fmla="*/ 9982068 w 13099736"/>
              <a:gd name="connsiteY154" fmla="*/ 2457487 h 6019442"/>
              <a:gd name="connsiteX155" fmla="*/ 10039727 w 13099736"/>
              <a:gd name="connsiteY155" fmla="*/ 2480959 h 6019442"/>
              <a:gd name="connsiteX156" fmla="*/ 10076075 w 13099736"/>
              <a:gd name="connsiteY156" fmla="*/ 2491459 h 6019442"/>
              <a:gd name="connsiteX157" fmla="*/ 11135421 w 13099736"/>
              <a:gd name="connsiteY157" fmla="*/ 3004246 h 6019442"/>
              <a:gd name="connsiteX158" fmla="*/ 11193349 w 13099736"/>
              <a:gd name="connsiteY158" fmla="*/ 3042003 h 6019442"/>
              <a:gd name="connsiteX159" fmla="*/ 11278406 w 13099736"/>
              <a:gd name="connsiteY159" fmla="*/ 3089860 h 6019442"/>
              <a:gd name="connsiteX160" fmla="*/ 13099736 w 13099736"/>
              <a:gd name="connsiteY160" fmla="*/ 3698308 h 601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3099736" h="6019442">
                <a:moveTo>
                  <a:pt x="10401831" y="3990554"/>
                </a:moveTo>
                <a:lnTo>
                  <a:pt x="9403908" y="3992308"/>
                </a:lnTo>
                <a:lnTo>
                  <a:pt x="9508366" y="3987917"/>
                </a:lnTo>
                <a:lnTo>
                  <a:pt x="6094960" y="4071060"/>
                </a:lnTo>
                <a:cubicBezTo>
                  <a:pt x="6094772" y="4071305"/>
                  <a:pt x="6094585" y="4071547"/>
                  <a:pt x="6094396" y="4071791"/>
                </a:cubicBezTo>
                <a:lnTo>
                  <a:pt x="6086976" y="4071244"/>
                </a:lnTo>
                <a:lnTo>
                  <a:pt x="6068135" y="4071674"/>
                </a:lnTo>
                <a:lnTo>
                  <a:pt x="6069042" y="4069918"/>
                </a:lnTo>
                <a:lnTo>
                  <a:pt x="5925481" y="4073725"/>
                </a:lnTo>
                <a:cubicBezTo>
                  <a:pt x="5762729" y="4062973"/>
                  <a:pt x="5603167" y="4071592"/>
                  <a:pt x="5435608" y="4070313"/>
                </a:cubicBezTo>
                <a:lnTo>
                  <a:pt x="5203596" y="4058652"/>
                </a:lnTo>
                <a:lnTo>
                  <a:pt x="5348287" y="4078672"/>
                </a:lnTo>
                <a:cubicBezTo>
                  <a:pt x="5577483" y="4107539"/>
                  <a:pt x="5821442" y="4128921"/>
                  <a:pt x="6032671" y="4158430"/>
                </a:cubicBezTo>
                <a:cubicBezTo>
                  <a:pt x="6007149" y="4324274"/>
                  <a:pt x="5874801" y="4390722"/>
                  <a:pt x="5890034" y="4618701"/>
                </a:cubicBezTo>
                <a:lnTo>
                  <a:pt x="5904538" y="4707175"/>
                </a:lnTo>
                <a:lnTo>
                  <a:pt x="5905403" y="4687406"/>
                </a:lnTo>
                <a:cubicBezTo>
                  <a:pt x="5938328" y="4487691"/>
                  <a:pt x="6110464" y="4275880"/>
                  <a:pt x="6296092" y="4248195"/>
                </a:cubicBezTo>
                <a:cubicBezTo>
                  <a:pt x="6548521" y="4210548"/>
                  <a:pt x="7440787" y="5199670"/>
                  <a:pt x="7887560" y="5656679"/>
                </a:cubicBezTo>
                <a:lnTo>
                  <a:pt x="7906087" y="5675376"/>
                </a:lnTo>
                <a:lnTo>
                  <a:pt x="7913650" y="5675572"/>
                </a:lnTo>
                <a:lnTo>
                  <a:pt x="7863337" y="5619563"/>
                </a:lnTo>
                <a:lnTo>
                  <a:pt x="6611377" y="4205490"/>
                </a:lnTo>
                <a:lnTo>
                  <a:pt x="7989550" y="4190789"/>
                </a:lnTo>
                <a:cubicBezTo>
                  <a:pt x="7984817" y="4206108"/>
                  <a:pt x="9549084" y="4061250"/>
                  <a:pt x="10328852" y="3996479"/>
                </a:cubicBezTo>
                <a:close/>
                <a:moveTo>
                  <a:pt x="10698144" y="2634597"/>
                </a:moveTo>
                <a:cubicBezTo>
                  <a:pt x="10629539" y="2608766"/>
                  <a:pt x="10566031" y="2583328"/>
                  <a:pt x="10505760" y="2558365"/>
                </a:cubicBezTo>
                <a:lnTo>
                  <a:pt x="10397470" y="2512421"/>
                </a:lnTo>
                <a:lnTo>
                  <a:pt x="10156275" y="2423630"/>
                </a:lnTo>
                <a:cubicBezTo>
                  <a:pt x="9965663" y="2357189"/>
                  <a:pt x="9757678" y="2292934"/>
                  <a:pt x="9542440" y="2241286"/>
                </a:cubicBezTo>
                <a:lnTo>
                  <a:pt x="9268951" y="2185495"/>
                </a:lnTo>
                <a:lnTo>
                  <a:pt x="9129420" y="2173352"/>
                </a:lnTo>
                <a:cubicBezTo>
                  <a:pt x="8670315" y="2148701"/>
                  <a:pt x="8234889" y="2214111"/>
                  <a:pt x="7901620" y="2307360"/>
                </a:cubicBezTo>
                <a:lnTo>
                  <a:pt x="7724148" y="2364469"/>
                </a:lnTo>
                <a:lnTo>
                  <a:pt x="7484834" y="2459714"/>
                </a:lnTo>
                <a:cubicBezTo>
                  <a:pt x="7386704" y="2501388"/>
                  <a:pt x="7290048" y="2544593"/>
                  <a:pt x="7194459" y="2587974"/>
                </a:cubicBezTo>
                <a:lnTo>
                  <a:pt x="7035283" y="2660469"/>
                </a:lnTo>
                <a:lnTo>
                  <a:pt x="6958916" y="2711074"/>
                </a:lnTo>
                <a:cubicBezTo>
                  <a:pt x="6747517" y="2849158"/>
                  <a:pt x="6480736" y="3013881"/>
                  <a:pt x="6318861" y="3134360"/>
                </a:cubicBezTo>
                <a:lnTo>
                  <a:pt x="6317717" y="3134522"/>
                </a:lnTo>
                <a:lnTo>
                  <a:pt x="6269264" y="3163867"/>
                </a:lnTo>
                <a:cubicBezTo>
                  <a:pt x="6095876" y="3273314"/>
                  <a:pt x="5786806" y="3502634"/>
                  <a:pt x="5397778" y="3654250"/>
                </a:cubicBezTo>
                <a:lnTo>
                  <a:pt x="5368920" y="3664076"/>
                </a:lnTo>
                <a:lnTo>
                  <a:pt x="5320389" y="3691515"/>
                </a:lnTo>
                <a:cubicBezTo>
                  <a:pt x="5120685" y="3779559"/>
                  <a:pt x="4834343" y="3822131"/>
                  <a:pt x="4584174" y="3809876"/>
                </a:cubicBezTo>
                <a:lnTo>
                  <a:pt x="4583835" y="3809849"/>
                </a:lnTo>
                <a:lnTo>
                  <a:pt x="4544050" y="3811093"/>
                </a:lnTo>
                <a:cubicBezTo>
                  <a:pt x="4469182" y="3805970"/>
                  <a:pt x="4392479" y="3792926"/>
                  <a:pt x="4313834" y="3770413"/>
                </a:cubicBezTo>
                <a:lnTo>
                  <a:pt x="4261414" y="3752391"/>
                </a:lnTo>
                <a:lnTo>
                  <a:pt x="4251401" y="3749203"/>
                </a:lnTo>
                <a:lnTo>
                  <a:pt x="4249029" y="3748133"/>
                </a:lnTo>
                <a:lnTo>
                  <a:pt x="4194393" y="3729349"/>
                </a:lnTo>
                <a:cubicBezTo>
                  <a:pt x="4073468" y="3680798"/>
                  <a:pt x="3948048" y="3609204"/>
                  <a:pt x="3817766" y="3509349"/>
                </a:cubicBezTo>
                <a:cubicBezTo>
                  <a:pt x="4106867" y="3637826"/>
                  <a:pt x="4366848" y="3693977"/>
                  <a:pt x="4605536" y="3698839"/>
                </a:cubicBezTo>
                <a:lnTo>
                  <a:pt x="4745107" y="3694343"/>
                </a:lnTo>
                <a:lnTo>
                  <a:pt x="4881752" y="3679410"/>
                </a:lnTo>
                <a:lnTo>
                  <a:pt x="4900156" y="3676900"/>
                </a:lnTo>
                <a:lnTo>
                  <a:pt x="4997745" y="3657300"/>
                </a:lnTo>
                <a:cubicBezTo>
                  <a:pt x="5357008" y="3572322"/>
                  <a:pt x="5719241" y="3347783"/>
                  <a:pt x="6636300" y="2736936"/>
                </a:cubicBezTo>
                <a:lnTo>
                  <a:pt x="6641353" y="2733566"/>
                </a:lnTo>
                <a:lnTo>
                  <a:pt x="6648568" y="2728253"/>
                </a:lnTo>
                <a:lnTo>
                  <a:pt x="6657370" y="2722886"/>
                </a:lnTo>
                <a:lnTo>
                  <a:pt x="6771142" y="2647018"/>
                </a:lnTo>
                <a:lnTo>
                  <a:pt x="6755631" y="2660405"/>
                </a:lnTo>
                <a:lnTo>
                  <a:pt x="6919959" y="2553759"/>
                </a:lnTo>
                <a:cubicBezTo>
                  <a:pt x="7547301" y="2180063"/>
                  <a:pt x="8216052" y="2064199"/>
                  <a:pt x="8797953" y="2082460"/>
                </a:cubicBezTo>
                <a:lnTo>
                  <a:pt x="8844839" y="2085019"/>
                </a:lnTo>
                <a:lnTo>
                  <a:pt x="8977436" y="2088560"/>
                </a:lnTo>
                <a:lnTo>
                  <a:pt x="9010735" y="2091758"/>
                </a:lnTo>
                <a:lnTo>
                  <a:pt x="9076847" y="2093961"/>
                </a:lnTo>
                <a:cubicBezTo>
                  <a:pt x="9209608" y="2102354"/>
                  <a:pt x="9318359" y="2121358"/>
                  <a:pt x="9416415" y="2146803"/>
                </a:cubicBezTo>
                <a:lnTo>
                  <a:pt x="9450011" y="2156508"/>
                </a:lnTo>
                <a:lnTo>
                  <a:pt x="9534767" y="2174377"/>
                </a:lnTo>
                <a:lnTo>
                  <a:pt x="9545453" y="2177148"/>
                </a:lnTo>
                <a:lnTo>
                  <a:pt x="9617842" y="2191658"/>
                </a:lnTo>
                <a:cubicBezTo>
                  <a:pt x="9784123" y="2230613"/>
                  <a:pt x="9956753" y="2285247"/>
                  <a:pt x="10136537" y="2358191"/>
                </a:cubicBezTo>
                <a:lnTo>
                  <a:pt x="10269650" y="2417931"/>
                </a:lnTo>
                <a:lnTo>
                  <a:pt x="10317175" y="2437963"/>
                </a:lnTo>
                <a:cubicBezTo>
                  <a:pt x="10441886" y="2492950"/>
                  <a:pt x="10542486" y="2544496"/>
                  <a:pt x="10609890" y="2583961"/>
                </a:cubicBezTo>
                <a:lnTo>
                  <a:pt x="10647654" y="2607645"/>
                </a:lnTo>
                <a:close/>
                <a:moveTo>
                  <a:pt x="13099736" y="3698308"/>
                </a:moveTo>
                <a:lnTo>
                  <a:pt x="13077933" y="3718685"/>
                </a:lnTo>
                <a:lnTo>
                  <a:pt x="13083365" y="3716956"/>
                </a:lnTo>
                <a:lnTo>
                  <a:pt x="13062881" y="3732752"/>
                </a:lnTo>
                <a:cubicBezTo>
                  <a:pt x="13059627" y="3735793"/>
                  <a:pt x="13056374" y="3738833"/>
                  <a:pt x="13053121" y="3741874"/>
                </a:cubicBezTo>
                <a:cubicBezTo>
                  <a:pt x="13015849" y="3775040"/>
                  <a:pt x="12966393" y="3816177"/>
                  <a:pt x="12906010" y="3863668"/>
                </a:cubicBezTo>
                <a:lnTo>
                  <a:pt x="12818776" y="3930716"/>
                </a:lnTo>
                <a:lnTo>
                  <a:pt x="12807403" y="3940254"/>
                </a:lnTo>
                <a:cubicBezTo>
                  <a:pt x="11813356" y="4782730"/>
                  <a:pt x="9816987" y="6681018"/>
                  <a:pt x="7138982" y="5784388"/>
                </a:cubicBezTo>
                <a:lnTo>
                  <a:pt x="6982744" y="5725393"/>
                </a:lnTo>
                <a:lnTo>
                  <a:pt x="6885587" y="5697342"/>
                </a:lnTo>
                <a:cubicBezTo>
                  <a:pt x="6650604" y="5618948"/>
                  <a:pt x="6316055" y="5449030"/>
                  <a:pt x="5945469" y="5215124"/>
                </a:cubicBezTo>
                <a:lnTo>
                  <a:pt x="5893944" y="5181646"/>
                </a:lnTo>
                <a:lnTo>
                  <a:pt x="5850248" y="5154550"/>
                </a:lnTo>
                <a:lnTo>
                  <a:pt x="5769664" y="5100893"/>
                </a:lnTo>
                <a:lnTo>
                  <a:pt x="5757467" y="5092968"/>
                </a:lnTo>
                <a:lnTo>
                  <a:pt x="5748173" y="5086583"/>
                </a:lnTo>
                <a:lnTo>
                  <a:pt x="5658589" y="5026936"/>
                </a:lnTo>
                <a:lnTo>
                  <a:pt x="5583337" y="4973354"/>
                </a:lnTo>
                <a:lnTo>
                  <a:pt x="5565224" y="4960912"/>
                </a:lnTo>
                <a:lnTo>
                  <a:pt x="5530428" y="4935680"/>
                </a:lnTo>
                <a:lnTo>
                  <a:pt x="5465104" y="4889168"/>
                </a:lnTo>
                <a:lnTo>
                  <a:pt x="5439709" y="4869901"/>
                </a:lnTo>
                <a:lnTo>
                  <a:pt x="5370506" y="4819722"/>
                </a:lnTo>
                <a:lnTo>
                  <a:pt x="5309621" y="4773128"/>
                </a:lnTo>
                <a:lnTo>
                  <a:pt x="5174903" y="4674228"/>
                </a:lnTo>
                <a:cubicBezTo>
                  <a:pt x="5056031" y="4583187"/>
                  <a:pt x="4937821" y="4485009"/>
                  <a:pt x="4820449" y="4379317"/>
                </a:cubicBezTo>
                <a:lnTo>
                  <a:pt x="4751127" y="4314417"/>
                </a:lnTo>
                <a:lnTo>
                  <a:pt x="4602162" y="4178917"/>
                </a:lnTo>
                <a:cubicBezTo>
                  <a:pt x="4504710" y="4125677"/>
                  <a:pt x="4326887" y="4032389"/>
                  <a:pt x="4167184" y="3947309"/>
                </a:cubicBezTo>
                <a:lnTo>
                  <a:pt x="4086676" y="3904184"/>
                </a:lnTo>
                <a:lnTo>
                  <a:pt x="4046517" y="3883954"/>
                </a:lnTo>
                <a:lnTo>
                  <a:pt x="3924442" y="3829371"/>
                </a:lnTo>
                <a:cubicBezTo>
                  <a:pt x="2578935" y="3177362"/>
                  <a:pt x="850825" y="1611829"/>
                  <a:pt x="0" y="296827"/>
                </a:cubicBezTo>
                <a:lnTo>
                  <a:pt x="193897" y="0"/>
                </a:lnTo>
                <a:cubicBezTo>
                  <a:pt x="241821" y="611205"/>
                  <a:pt x="3442764" y="4025963"/>
                  <a:pt x="4656023" y="3964213"/>
                </a:cubicBezTo>
                <a:lnTo>
                  <a:pt x="4728235" y="3954811"/>
                </a:lnTo>
                <a:lnTo>
                  <a:pt x="4725874" y="3954076"/>
                </a:lnTo>
                <a:lnTo>
                  <a:pt x="4747737" y="3952270"/>
                </a:lnTo>
                <a:lnTo>
                  <a:pt x="4770639" y="3949288"/>
                </a:lnTo>
                <a:lnTo>
                  <a:pt x="4772799" y="3950201"/>
                </a:lnTo>
                <a:lnTo>
                  <a:pt x="4868155" y="3942324"/>
                </a:lnTo>
                <a:cubicBezTo>
                  <a:pt x="5580028" y="3853840"/>
                  <a:pt x="6295507" y="3331607"/>
                  <a:pt x="6858133" y="2922493"/>
                </a:cubicBezTo>
                <a:cubicBezTo>
                  <a:pt x="6863694" y="2912345"/>
                  <a:pt x="6895809" y="2894058"/>
                  <a:pt x="6927927" y="2875772"/>
                </a:cubicBezTo>
                <a:lnTo>
                  <a:pt x="6958148" y="2857974"/>
                </a:lnTo>
                <a:lnTo>
                  <a:pt x="6983994" y="2838841"/>
                </a:lnTo>
                <a:lnTo>
                  <a:pt x="6994099" y="2832783"/>
                </a:lnTo>
                <a:lnTo>
                  <a:pt x="6997719" y="2829051"/>
                </a:lnTo>
                <a:lnTo>
                  <a:pt x="7015101" y="2820194"/>
                </a:lnTo>
                <a:lnTo>
                  <a:pt x="7138659" y="2746130"/>
                </a:lnTo>
                <a:lnTo>
                  <a:pt x="7210289" y="2710435"/>
                </a:lnTo>
                <a:lnTo>
                  <a:pt x="7221137" y="2703650"/>
                </a:lnTo>
                <a:cubicBezTo>
                  <a:pt x="7255561" y="2684558"/>
                  <a:pt x="7290993" y="2667088"/>
                  <a:pt x="7326871" y="2651007"/>
                </a:cubicBezTo>
                <a:lnTo>
                  <a:pt x="7379357" y="2631177"/>
                </a:lnTo>
                <a:lnTo>
                  <a:pt x="7516299" y="2573917"/>
                </a:lnTo>
                <a:cubicBezTo>
                  <a:pt x="7655339" y="2520683"/>
                  <a:pt x="7806188" y="2472434"/>
                  <a:pt x="7964804" y="2431639"/>
                </a:cubicBezTo>
                <a:lnTo>
                  <a:pt x="8021094" y="2418843"/>
                </a:lnTo>
                <a:lnTo>
                  <a:pt x="8032991" y="2414912"/>
                </a:lnTo>
                <a:cubicBezTo>
                  <a:pt x="8061968" y="2405786"/>
                  <a:pt x="8079458" y="2401784"/>
                  <a:pt x="8096859" y="2399026"/>
                </a:cubicBezTo>
                <a:lnTo>
                  <a:pt x="8123886" y="2395475"/>
                </a:lnTo>
                <a:lnTo>
                  <a:pt x="8208044" y="2376343"/>
                </a:lnTo>
                <a:lnTo>
                  <a:pt x="8220398" y="2374271"/>
                </a:lnTo>
                <a:lnTo>
                  <a:pt x="8282770" y="2359854"/>
                </a:lnTo>
                <a:cubicBezTo>
                  <a:pt x="8299921" y="2355824"/>
                  <a:pt x="8430605" y="2339729"/>
                  <a:pt x="8447754" y="2335699"/>
                </a:cubicBezTo>
                <a:lnTo>
                  <a:pt x="8456388" y="2334664"/>
                </a:lnTo>
                <a:lnTo>
                  <a:pt x="8459902" y="2334073"/>
                </a:lnTo>
                <a:lnTo>
                  <a:pt x="8472337" y="2332750"/>
                </a:lnTo>
                <a:lnTo>
                  <a:pt x="8626552" y="2314252"/>
                </a:lnTo>
                <a:lnTo>
                  <a:pt x="8707533" y="2307721"/>
                </a:lnTo>
                <a:lnTo>
                  <a:pt x="8717339" y="2306679"/>
                </a:lnTo>
                <a:lnTo>
                  <a:pt x="8723722" y="2306416"/>
                </a:lnTo>
                <a:lnTo>
                  <a:pt x="8787407" y="2301281"/>
                </a:lnTo>
                <a:cubicBezTo>
                  <a:pt x="8838664" y="2298349"/>
                  <a:pt x="8887873" y="2296799"/>
                  <a:pt x="8935979" y="2296600"/>
                </a:cubicBezTo>
                <a:lnTo>
                  <a:pt x="8952876" y="2297009"/>
                </a:lnTo>
                <a:lnTo>
                  <a:pt x="8977324" y="2296005"/>
                </a:lnTo>
                <a:cubicBezTo>
                  <a:pt x="9324322" y="2293743"/>
                  <a:pt x="9670023" y="2341000"/>
                  <a:pt x="9982068" y="2457487"/>
                </a:cubicBezTo>
                <a:lnTo>
                  <a:pt x="10039727" y="2480959"/>
                </a:lnTo>
                <a:lnTo>
                  <a:pt x="10076075" y="2491459"/>
                </a:lnTo>
                <a:cubicBezTo>
                  <a:pt x="10454614" y="2611139"/>
                  <a:pt x="10815984" y="2787384"/>
                  <a:pt x="11135421" y="3004246"/>
                </a:cubicBezTo>
                <a:cubicBezTo>
                  <a:pt x="11161078" y="3024649"/>
                  <a:pt x="11208113" y="3046971"/>
                  <a:pt x="11193349" y="3042003"/>
                </a:cubicBezTo>
                <a:lnTo>
                  <a:pt x="11278406" y="3089860"/>
                </a:lnTo>
                <a:cubicBezTo>
                  <a:pt x="12197361" y="3565931"/>
                  <a:pt x="12530721" y="3626903"/>
                  <a:pt x="13099736" y="3698308"/>
                </a:cubicBezTo>
                <a:close/>
              </a:path>
            </a:pathLst>
          </a:custGeom>
          <a:solidFill>
            <a:srgbClr val="71BF4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rgbClr val="71BF44"/>
              </a:solidFill>
            </a:endParaRP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08969D9A-CD2A-387C-C282-312114E4A6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448" y="2329781"/>
            <a:ext cx="5731468" cy="2049621"/>
          </a:xfrm>
        </p:spPr>
        <p:txBody>
          <a:bodyPr>
            <a:noAutofit/>
          </a:bodyPr>
          <a:lstStyle/>
          <a:p>
            <a:pPr algn="l"/>
            <a:r>
              <a:rPr lang="en-US" altLang="ko-KR" sz="6600" b="1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PRESENTION </a:t>
            </a:r>
            <a:br>
              <a:rPr lang="en-US" altLang="ko-KR" sz="6600" b="1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</a:br>
            <a:r>
              <a:rPr lang="en-US" altLang="ko-KR" sz="6600" b="1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HEADLINE</a:t>
            </a:r>
            <a:endParaRPr lang="ko-KR" altLang="en-US" sz="6600" b="1" dirty="0">
              <a:solidFill>
                <a:schemeClr val="bg1"/>
              </a:solidFill>
              <a:latin typeface="나눔바른고딕OTF" panose="02020603020101020101" pitchFamily="18" charset="-127"/>
              <a:ea typeface="나눔바른고딕OTF" panose="02020603020101020101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278F7DA-D1B4-4CC8-5A35-E4196DCC561F}"/>
              </a:ext>
            </a:extLst>
          </p:cNvPr>
          <p:cNvCxnSpPr>
            <a:cxnSpLocks/>
          </p:cNvCxnSpPr>
          <p:nvPr/>
        </p:nvCxnSpPr>
        <p:spPr>
          <a:xfrm>
            <a:off x="456061" y="5152527"/>
            <a:ext cx="429662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눈물 방울 19">
            <a:extLst>
              <a:ext uri="{FF2B5EF4-FFF2-40B4-BE49-F238E27FC236}">
                <a16:creationId xmlns:a16="http://schemas.microsoft.com/office/drawing/2014/main" id="{05D5F880-F913-D76B-56D5-FE08CA06D772}"/>
              </a:ext>
            </a:extLst>
          </p:cNvPr>
          <p:cNvSpPr/>
          <p:nvPr/>
        </p:nvSpPr>
        <p:spPr>
          <a:xfrm>
            <a:off x="456061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눈물 방울 20">
            <a:extLst>
              <a:ext uri="{FF2B5EF4-FFF2-40B4-BE49-F238E27FC236}">
                <a16:creationId xmlns:a16="http://schemas.microsoft.com/office/drawing/2014/main" id="{55EBB1A6-A187-89F9-42DB-EC48FFFD0B0F}"/>
              </a:ext>
            </a:extLst>
          </p:cNvPr>
          <p:cNvSpPr/>
          <p:nvPr/>
        </p:nvSpPr>
        <p:spPr>
          <a:xfrm>
            <a:off x="1365950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눈물 방울 21">
            <a:extLst>
              <a:ext uri="{FF2B5EF4-FFF2-40B4-BE49-F238E27FC236}">
                <a16:creationId xmlns:a16="http://schemas.microsoft.com/office/drawing/2014/main" id="{7574BBF1-EF88-43CF-2A37-77B406B692F5}"/>
              </a:ext>
            </a:extLst>
          </p:cNvPr>
          <p:cNvSpPr/>
          <p:nvPr/>
        </p:nvSpPr>
        <p:spPr>
          <a:xfrm>
            <a:off x="2298314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눈물 방울 22">
            <a:extLst>
              <a:ext uri="{FF2B5EF4-FFF2-40B4-BE49-F238E27FC236}">
                <a16:creationId xmlns:a16="http://schemas.microsoft.com/office/drawing/2014/main" id="{5D36958B-F6CD-D8E5-F0BC-37A4D78740CE}"/>
              </a:ext>
            </a:extLst>
          </p:cNvPr>
          <p:cNvSpPr/>
          <p:nvPr/>
        </p:nvSpPr>
        <p:spPr>
          <a:xfrm>
            <a:off x="3266305" y="2174348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눈물 방울 28">
            <a:extLst>
              <a:ext uri="{FF2B5EF4-FFF2-40B4-BE49-F238E27FC236}">
                <a16:creationId xmlns:a16="http://schemas.microsoft.com/office/drawing/2014/main" id="{7390A0F9-7F5C-AA52-4C37-BFDDB4BBE736}"/>
              </a:ext>
            </a:extLst>
          </p:cNvPr>
          <p:cNvSpPr/>
          <p:nvPr/>
        </p:nvSpPr>
        <p:spPr>
          <a:xfrm>
            <a:off x="4178245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B1E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눈물 방울 29">
            <a:extLst>
              <a:ext uri="{FF2B5EF4-FFF2-40B4-BE49-F238E27FC236}">
                <a16:creationId xmlns:a16="http://schemas.microsoft.com/office/drawing/2014/main" id="{B261C185-242C-564A-5174-DFF9F166B742}"/>
              </a:ext>
            </a:extLst>
          </p:cNvPr>
          <p:cNvSpPr/>
          <p:nvPr/>
        </p:nvSpPr>
        <p:spPr>
          <a:xfrm>
            <a:off x="5109231" y="2173431"/>
            <a:ext cx="192277" cy="192277"/>
          </a:xfrm>
          <a:prstGeom prst="teardrop">
            <a:avLst>
              <a:gd name="adj" fmla="val 105735"/>
            </a:avLst>
          </a:prstGeom>
          <a:solidFill>
            <a:srgbClr val="8CD9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1">
            <a:extLst>
              <a:ext uri="{FF2B5EF4-FFF2-40B4-BE49-F238E27FC236}">
                <a16:creationId xmlns:a16="http://schemas.microsoft.com/office/drawing/2014/main" id="{9725B9E6-0E57-AFA6-7295-B737F65031EC}"/>
              </a:ext>
            </a:extLst>
          </p:cNvPr>
          <p:cNvSpPr txBox="1">
            <a:spLocks/>
          </p:cNvSpPr>
          <p:nvPr/>
        </p:nvSpPr>
        <p:spPr>
          <a:xfrm>
            <a:off x="360148" y="5180511"/>
            <a:ext cx="4260886" cy="397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b="1" dirty="0" err="1">
                <a:solidFill>
                  <a:schemeClr val="bg1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스콘학부</a:t>
            </a:r>
            <a:r>
              <a:rPr lang="ko-KR" altLang="en-US" sz="1800" b="1" dirty="0">
                <a:solidFill>
                  <a:schemeClr val="bg1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  </a:t>
            </a:r>
            <a:r>
              <a:rPr lang="en-US" altLang="ko-KR" sz="1800" b="1" dirty="0">
                <a:solidFill>
                  <a:schemeClr val="bg1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2024123456  </a:t>
            </a:r>
            <a:r>
              <a:rPr lang="ko-KR" altLang="en-US" sz="1800" b="1" dirty="0" err="1">
                <a:solidFill>
                  <a:schemeClr val="bg1"/>
                </a:solidFill>
                <a:latin typeface="나눔스퀘어라운드OTF Bold" panose="020B0600000101010101" pitchFamily="34" charset="-127"/>
                <a:ea typeface="나눔스퀘어라운드OTF Bold" panose="020B0600000101010101" pitchFamily="34" charset="-127"/>
                <a:cs typeface="함초롬돋움" panose="020B0604000101010101" pitchFamily="50" charset="-127"/>
              </a:rPr>
              <a:t>이서경</a:t>
            </a:r>
            <a:endParaRPr lang="ko-KR" altLang="en-US" sz="1800" b="1" dirty="0">
              <a:solidFill>
                <a:schemeClr val="bg1"/>
              </a:solidFill>
              <a:latin typeface="나눔스퀘어라운드OTF Bold" panose="020B0600000101010101" pitchFamily="34" charset="-127"/>
              <a:ea typeface="나눔스퀘어라운드OTF Bold" panose="020B0600000101010101" pitchFamily="34" charset="-127"/>
              <a:cs typeface="함초롬돋움" panose="020B0604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1419F6F-0EEE-112D-28E9-8032D676EB70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1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4DDD15CC-C0C4-8EFF-717C-149B299B21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제목 1">
              <a:extLst>
                <a:ext uri="{FF2B5EF4-FFF2-40B4-BE49-F238E27FC236}">
                  <a16:creationId xmlns:a16="http://schemas.microsoft.com/office/drawing/2014/main" id="{273CA86A-C513-74F2-8DC1-EE59C1C28225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6" name="제목 1">
            <a:extLst>
              <a:ext uri="{FF2B5EF4-FFF2-40B4-BE49-F238E27FC236}">
                <a16:creationId xmlns:a16="http://schemas.microsoft.com/office/drawing/2014/main" id="{3802DFEF-B423-CBC9-C949-F7656C435778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8D6F9E5-703A-BB1F-533B-412C986EB587}"/>
              </a:ext>
            </a:extLst>
          </p:cNvPr>
          <p:cNvSpPr txBox="1">
            <a:spLocks/>
          </p:cNvSpPr>
          <p:nvPr/>
        </p:nvSpPr>
        <p:spPr>
          <a:xfrm rot="19046644">
            <a:off x="2668156" y="-1218722"/>
            <a:ext cx="8335270" cy="7097006"/>
          </a:xfrm>
          <a:prstGeom prst="rect">
            <a:avLst/>
          </a:prstGeom>
        </p:spPr>
        <p:txBody>
          <a:bodyPr vert="horz" lIns="91440" tIns="45720" rIns="91440" bIns="45720" rtlCol="0" anchor="b">
            <a:prstTxWarp prst="textArchDown">
              <a:avLst>
                <a:gd name="adj" fmla="val 1541252"/>
              </a:avLst>
            </a:prstTxWarp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2024</a:t>
            </a:r>
            <a:r>
              <a:rPr lang="ko-KR" altLang="en-US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 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S-Learning </a:t>
            </a:r>
            <a:r>
              <a:rPr lang="en-US" altLang="ko-KR" sz="900" dirty="0" err="1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Seokyung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 University's official PowerPoint Template 2024</a:t>
            </a:r>
            <a:r>
              <a:rPr lang="ko-KR" altLang="en-US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 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S-Learning </a:t>
            </a:r>
            <a:r>
              <a:rPr lang="en-US" altLang="ko-KR" sz="900" dirty="0" err="1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Seokyung</a:t>
            </a:r>
            <a:r>
              <a:rPr lang="en-US" altLang="ko-KR" sz="900" dirty="0">
                <a:solidFill>
                  <a:schemeClr val="bg2">
                    <a:lumMod val="90000"/>
                  </a:schemeClr>
                </a:solidFill>
                <a:latin typeface="나눔바른고딕OTF UltraLight" panose="00000300000000000000" pitchFamily="50" charset="-127"/>
                <a:ea typeface="나눔바른고딕OTF UltraLight" panose="00000300000000000000" pitchFamily="50" charset="-127"/>
              </a:rPr>
              <a:t> University's official PowerPoint Template</a:t>
            </a:r>
            <a:endParaRPr lang="ko-KR" altLang="en-US" sz="900" dirty="0">
              <a:solidFill>
                <a:schemeClr val="bg2">
                  <a:lumMod val="90000"/>
                </a:schemeClr>
              </a:solidFill>
              <a:latin typeface="나눔바른고딕OTF UltraLight" panose="00000300000000000000" pitchFamily="50" charset="-127"/>
              <a:ea typeface="나눔바른고딕OTF UltraLight" panose="00000300000000000000" pitchFamily="50" charset="-127"/>
            </a:endParaRPr>
          </a:p>
          <a:p>
            <a:endParaRPr lang="ko-KR" altLang="en-US" sz="900" dirty="0">
              <a:solidFill>
                <a:schemeClr val="bg2">
                  <a:lumMod val="90000"/>
                </a:schemeClr>
              </a:solidFill>
              <a:latin typeface="나눔바른고딕OTF UltraLight" panose="00000300000000000000" pitchFamily="50" charset="-127"/>
              <a:ea typeface="나눔바른고딕OTF UltraLight" panose="000003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480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8877925C-E72B-083E-2C19-6D46CC39A738}"/>
              </a:ext>
            </a:extLst>
          </p:cNvPr>
          <p:cNvSpPr/>
          <p:nvPr/>
        </p:nvSpPr>
        <p:spPr>
          <a:xfrm>
            <a:off x="0" y="4675701"/>
            <a:ext cx="12192000" cy="218229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71BF44"/>
              </a:solidFill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24DD98DB-6781-FE05-3866-6F2D9DB354C0}"/>
              </a:ext>
            </a:extLst>
          </p:cNvPr>
          <p:cNvSpPr/>
          <p:nvPr/>
        </p:nvSpPr>
        <p:spPr>
          <a:xfrm>
            <a:off x="3710885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AAE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5658105B-530E-D9B1-51F9-EA32EBB7D6C3}"/>
              </a:ext>
            </a:extLst>
          </p:cNvPr>
          <p:cNvSpPr/>
          <p:nvPr/>
        </p:nvSpPr>
        <p:spPr>
          <a:xfrm>
            <a:off x="6248402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위쪽 모서리 14">
            <a:extLst>
              <a:ext uri="{FF2B5EF4-FFF2-40B4-BE49-F238E27FC236}">
                <a16:creationId xmlns:a16="http://schemas.microsoft.com/office/drawing/2014/main" id="{F018C455-7C43-D120-67CB-76695B9AB114}"/>
              </a:ext>
            </a:extLst>
          </p:cNvPr>
          <p:cNvSpPr/>
          <p:nvPr/>
        </p:nvSpPr>
        <p:spPr>
          <a:xfrm>
            <a:off x="1173368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C5EB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사각형: 둥근 위쪽 모서리 15">
            <a:extLst>
              <a:ext uri="{FF2B5EF4-FFF2-40B4-BE49-F238E27FC236}">
                <a16:creationId xmlns:a16="http://schemas.microsoft.com/office/drawing/2014/main" id="{ACFDC033-126E-CD7B-5F8E-1EFFAC2DE9FD}"/>
              </a:ext>
            </a:extLst>
          </p:cNvPr>
          <p:cNvSpPr/>
          <p:nvPr/>
        </p:nvSpPr>
        <p:spPr>
          <a:xfrm>
            <a:off x="8785919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7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F1240144-45CE-8075-6F4D-27C0E24BD29D}"/>
              </a:ext>
            </a:extLst>
          </p:cNvPr>
          <p:cNvSpPr txBox="1">
            <a:spLocks/>
          </p:cNvSpPr>
          <p:nvPr/>
        </p:nvSpPr>
        <p:spPr>
          <a:xfrm>
            <a:off x="1295286" y="2936240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6" name="제목 1">
            <a:extLst>
              <a:ext uri="{FF2B5EF4-FFF2-40B4-BE49-F238E27FC236}">
                <a16:creationId xmlns:a16="http://schemas.microsoft.com/office/drawing/2014/main" id="{AC8B9C1B-B59F-FC7F-4802-B816A7B9D6F0}"/>
              </a:ext>
            </a:extLst>
          </p:cNvPr>
          <p:cNvSpPr txBox="1">
            <a:spLocks/>
          </p:cNvSpPr>
          <p:nvPr/>
        </p:nvSpPr>
        <p:spPr>
          <a:xfrm>
            <a:off x="3832805" y="293623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7" name="제목 1">
            <a:extLst>
              <a:ext uri="{FF2B5EF4-FFF2-40B4-BE49-F238E27FC236}">
                <a16:creationId xmlns:a16="http://schemas.microsoft.com/office/drawing/2014/main" id="{7EB70D0E-893E-2FDE-CAC6-EF3D911D7B7E}"/>
              </a:ext>
            </a:extLst>
          </p:cNvPr>
          <p:cNvSpPr txBox="1">
            <a:spLocks/>
          </p:cNvSpPr>
          <p:nvPr/>
        </p:nvSpPr>
        <p:spPr>
          <a:xfrm>
            <a:off x="6370322" y="293623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1A1C7E2A-84E9-DF1F-6060-A84A22F90671}"/>
              </a:ext>
            </a:extLst>
          </p:cNvPr>
          <p:cNvSpPr txBox="1">
            <a:spLocks/>
          </p:cNvSpPr>
          <p:nvPr/>
        </p:nvSpPr>
        <p:spPr>
          <a:xfrm>
            <a:off x="8907839" y="292607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43CDF20-2EED-E1A2-0256-2C51F785CEB9}"/>
              </a:ext>
            </a:extLst>
          </p:cNvPr>
          <p:cNvSpPr txBox="1">
            <a:spLocks/>
          </p:cNvSpPr>
          <p:nvPr/>
        </p:nvSpPr>
        <p:spPr>
          <a:xfrm>
            <a:off x="1295285" y="3725419"/>
            <a:ext cx="2097547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8A2DA1D4-00A3-121E-419F-9BAD7687999D}"/>
              </a:ext>
            </a:extLst>
          </p:cNvPr>
          <p:cNvSpPr txBox="1">
            <a:spLocks/>
          </p:cNvSpPr>
          <p:nvPr/>
        </p:nvSpPr>
        <p:spPr>
          <a:xfrm>
            <a:off x="1332394" y="4252500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3" name="제목 1">
            <a:extLst>
              <a:ext uri="{FF2B5EF4-FFF2-40B4-BE49-F238E27FC236}">
                <a16:creationId xmlns:a16="http://schemas.microsoft.com/office/drawing/2014/main" id="{4AE787CF-0BBF-7ADE-AD0C-7016854B6BA5}"/>
              </a:ext>
            </a:extLst>
          </p:cNvPr>
          <p:cNvSpPr txBox="1">
            <a:spLocks/>
          </p:cNvSpPr>
          <p:nvPr/>
        </p:nvSpPr>
        <p:spPr>
          <a:xfrm>
            <a:off x="3838110" y="3714266"/>
            <a:ext cx="209223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4" name="제목 1">
            <a:extLst>
              <a:ext uri="{FF2B5EF4-FFF2-40B4-BE49-F238E27FC236}">
                <a16:creationId xmlns:a16="http://schemas.microsoft.com/office/drawing/2014/main" id="{13AEEE98-87DE-374F-BA9D-2CBCA255D48E}"/>
              </a:ext>
            </a:extLst>
          </p:cNvPr>
          <p:cNvSpPr txBox="1">
            <a:spLocks/>
          </p:cNvSpPr>
          <p:nvPr/>
        </p:nvSpPr>
        <p:spPr>
          <a:xfrm>
            <a:off x="3875219" y="4241347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5" name="제목 1">
            <a:extLst>
              <a:ext uri="{FF2B5EF4-FFF2-40B4-BE49-F238E27FC236}">
                <a16:creationId xmlns:a16="http://schemas.microsoft.com/office/drawing/2014/main" id="{745281C6-A1BF-D325-F936-3462A2621D1C}"/>
              </a:ext>
            </a:extLst>
          </p:cNvPr>
          <p:cNvSpPr txBox="1">
            <a:spLocks/>
          </p:cNvSpPr>
          <p:nvPr/>
        </p:nvSpPr>
        <p:spPr>
          <a:xfrm>
            <a:off x="6370321" y="3714266"/>
            <a:ext cx="2097545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6" name="제목 1">
            <a:extLst>
              <a:ext uri="{FF2B5EF4-FFF2-40B4-BE49-F238E27FC236}">
                <a16:creationId xmlns:a16="http://schemas.microsoft.com/office/drawing/2014/main" id="{C562F75B-0345-ED0D-C27D-4639BC915DB9}"/>
              </a:ext>
            </a:extLst>
          </p:cNvPr>
          <p:cNvSpPr txBox="1">
            <a:spLocks/>
          </p:cNvSpPr>
          <p:nvPr/>
        </p:nvSpPr>
        <p:spPr>
          <a:xfrm>
            <a:off x="6407430" y="4241347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7" name="제목 1">
            <a:extLst>
              <a:ext uri="{FF2B5EF4-FFF2-40B4-BE49-F238E27FC236}">
                <a16:creationId xmlns:a16="http://schemas.microsoft.com/office/drawing/2014/main" id="{DD9DCF9E-1431-CE31-C791-37C40B212ABD}"/>
              </a:ext>
            </a:extLst>
          </p:cNvPr>
          <p:cNvSpPr txBox="1">
            <a:spLocks/>
          </p:cNvSpPr>
          <p:nvPr/>
        </p:nvSpPr>
        <p:spPr>
          <a:xfrm>
            <a:off x="8905388" y="3700718"/>
            <a:ext cx="2113243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1D7D106-A442-D8DC-B373-7BAA050729F2}"/>
              </a:ext>
            </a:extLst>
          </p:cNvPr>
          <p:cNvSpPr txBox="1">
            <a:spLocks/>
          </p:cNvSpPr>
          <p:nvPr/>
        </p:nvSpPr>
        <p:spPr>
          <a:xfrm>
            <a:off x="8942497" y="4227799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28296A10-E092-D91B-1817-C5EC722584D0}"/>
              </a:ext>
            </a:extLst>
          </p:cNvPr>
          <p:cNvSpPr txBox="1">
            <a:spLocks/>
          </p:cNvSpPr>
          <p:nvPr/>
        </p:nvSpPr>
        <p:spPr>
          <a:xfrm>
            <a:off x="3832805" y="961660"/>
            <a:ext cx="5692196" cy="1013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600" dirty="0">
                <a:solidFill>
                  <a:srgbClr val="2F661C"/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   NTENTS</a:t>
            </a:r>
            <a:endParaRPr lang="ko-KR" altLang="en-US" sz="6600" dirty="0">
              <a:solidFill>
                <a:srgbClr val="2F661C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6DA5D2DF-5D58-AF35-A564-6444001EA004}"/>
              </a:ext>
            </a:extLst>
          </p:cNvPr>
          <p:cNvSpPr/>
          <p:nvPr/>
        </p:nvSpPr>
        <p:spPr>
          <a:xfrm>
            <a:off x="4468805" y="1010992"/>
            <a:ext cx="742103" cy="6908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B889D07-DF5A-742F-838D-F10A9051AD58}"/>
              </a:ext>
            </a:extLst>
          </p:cNvPr>
          <p:cNvGrpSpPr/>
          <p:nvPr/>
        </p:nvGrpSpPr>
        <p:grpSpPr>
          <a:xfrm>
            <a:off x="4508697" y="1021603"/>
            <a:ext cx="642000" cy="647871"/>
            <a:chOff x="554850" y="1330675"/>
            <a:chExt cx="3924871" cy="4397831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723F41A-39EF-6C41-355C-0463786B14B4}"/>
                </a:ext>
              </a:extLst>
            </p:cNvPr>
            <p:cNvGrpSpPr/>
            <p:nvPr/>
          </p:nvGrpSpPr>
          <p:grpSpPr>
            <a:xfrm>
              <a:off x="554850" y="2181294"/>
              <a:ext cx="3924871" cy="3547212"/>
              <a:chOff x="7888165" y="793964"/>
              <a:chExt cx="3924871" cy="3547212"/>
            </a:xfrm>
          </p:grpSpPr>
          <p:grpSp>
            <p:nvGrpSpPr>
              <p:cNvPr id="43" name="그룹 42">
                <a:extLst>
                  <a:ext uri="{FF2B5EF4-FFF2-40B4-BE49-F238E27FC236}">
                    <a16:creationId xmlns:a16="http://schemas.microsoft.com/office/drawing/2014/main" id="{661C9474-F6F5-88B9-7563-18D705CCA995}"/>
                  </a:ext>
                </a:extLst>
              </p:cNvPr>
              <p:cNvGrpSpPr/>
              <p:nvPr/>
            </p:nvGrpSpPr>
            <p:grpSpPr>
              <a:xfrm>
                <a:off x="7888165" y="899997"/>
                <a:ext cx="3924871" cy="3441179"/>
                <a:chOff x="6832654" y="2663958"/>
                <a:chExt cx="3924871" cy="3441179"/>
              </a:xfrm>
              <a:solidFill>
                <a:schemeClr val="accent6"/>
              </a:solidFill>
            </p:grpSpPr>
            <p:sp>
              <p:nvSpPr>
                <p:cNvPr id="46" name="자유형: 도형 45">
                  <a:extLst>
                    <a:ext uri="{FF2B5EF4-FFF2-40B4-BE49-F238E27FC236}">
                      <a16:creationId xmlns:a16="http://schemas.microsoft.com/office/drawing/2014/main" id="{4829D2A3-13AC-690C-0784-E00AF5E42C3E}"/>
                    </a:ext>
                  </a:extLst>
                </p:cNvPr>
                <p:cNvSpPr/>
                <p:nvPr/>
              </p:nvSpPr>
              <p:spPr>
                <a:xfrm>
                  <a:off x="6832654" y="2780116"/>
                  <a:ext cx="3924871" cy="3325021"/>
                </a:xfrm>
                <a:custGeom>
                  <a:avLst/>
                  <a:gdLst>
                    <a:gd name="connsiteX0" fmla="*/ 3559115 w 3924871"/>
                    <a:gd name="connsiteY0" fmla="*/ 230488 h 3325019"/>
                    <a:gd name="connsiteX1" fmla="*/ 3277099 w 3924871"/>
                    <a:gd name="connsiteY1" fmla="*/ 2820977 h 3325019"/>
                    <a:gd name="connsiteX2" fmla="*/ 672236 w 3924871"/>
                    <a:gd name="connsiteY2" fmla="*/ 2842610 h 3325019"/>
                    <a:gd name="connsiteX3" fmla="*/ 346968 w 3924871"/>
                    <a:gd name="connsiteY3" fmla="*/ 257199 h 3325019"/>
                    <a:gd name="connsiteX4" fmla="*/ 1201317 w 3924871"/>
                    <a:gd name="connsiteY4" fmla="*/ 250095 h 3325019"/>
                    <a:gd name="connsiteX5" fmla="*/ 1154941 w 3924871"/>
                    <a:gd name="connsiteY5" fmla="*/ 282796 h 3325019"/>
                    <a:gd name="connsiteX6" fmla="*/ 1052974 w 3924871"/>
                    <a:gd name="connsiteY6" fmla="*/ 370982 h 3325019"/>
                    <a:gd name="connsiteX7" fmla="*/ 951346 w 3924871"/>
                    <a:gd name="connsiteY7" fmla="*/ 2234055 h 3325019"/>
                    <a:gd name="connsiteX8" fmla="*/ 2808564 w 3924871"/>
                    <a:gd name="connsiteY8" fmla="*/ 2421486 h 3325019"/>
                    <a:gd name="connsiteX9" fmla="*/ 3073749 w 3924871"/>
                    <a:gd name="connsiteY9" fmla="*/ 574563 h 3325019"/>
                    <a:gd name="connsiteX10" fmla="*/ 2919524 w 3924871"/>
                    <a:gd name="connsiteY10" fmla="*/ 390887 h 3325019"/>
                    <a:gd name="connsiteX11" fmla="*/ 2819425 w 3924871"/>
                    <a:gd name="connsiteY11" fmla="*/ 300546 h 3325019"/>
                    <a:gd name="connsiteX12" fmla="*/ 2733717 w 3924871"/>
                    <a:gd name="connsiteY12" fmla="*/ 237352 h 3325019"/>
                    <a:gd name="connsiteX13" fmla="*/ 1990232 w 3924871"/>
                    <a:gd name="connsiteY13" fmla="*/ 76 h 3325019"/>
                    <a:gd name="connsiteX14" fmla="*/ 2712950 w 3924871"/>
                    <a:gd name="connsiteY14" fmla="*/ 222040 h 3325019"/>
                    <a:gd name="connsiteX15" fmla="*/ 2733717 w 3924871"/>
                    <a:gd name="connsiteY15" fmla="*/ 237352 h 3325019"/>
                    <a:gd name="connsiteX16" fmla="*/ 1201317 w 3924871"/>
                    <a:gd name="connsiteY16" fmla="*/ 250095 h 3325019"/>
                    <a:gd name="connsiteX17" fmla="*/ 1263033 w 3924871"/>
                    <a:gd name="connsiteY17" fmla="*/ 206578 h 3325019"/>
                    <a:gd name="connsiteX18" fmla="*/ 1990232 w 3924871"/>
                    <a:gd name="connsiteY18" fmla="*/ 76 h 3325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24871" h="3325019">
                      <a:moveTo>
                        <a:pt x="3559115" y="230488"/>
                      </a:moveTo>
                      <a:cubicBezTo>
                        <a:pt x="4139112" y="1039933"/>
                        <a:pt x="4017774" y="2154502"/>
                        <a:pt x="3277099" y="2820977"/>
                      </a:cubicBezTo>
                      <a:cubicBezTo>
                        <a:pt x="2539492" y="3484692"/>
                        <a:pt x="1420826" y="3493982"/>
                        <a:pt x="672236" y="2842610"/>
                      </a:cubicBezTo>
                      <a:cubicBezTo>
                        <a:pt x="-79456" y="2188539"/>
                        <a:pt x="-219402" y="1076164"/>
                        <a:pt x="346968" y="257199"/>
                      </a:cubicBezTo>
                      <a:lnTo>
                        <a:pt x="1201317" y="250095"/>
                      </a:lnTo>
                      <a:lnTo>
                        <a:pt x="1154941" y="282796"/>
                      </a:lnTo>
                      <a:cubicBezTo>
                        <a:pt x="1119881" y="310196"/>
                        <a:pt x="1085843" y="339591"/>
                        <a:pt x="1052974" y="370982"/>
                      </a:cubicBezTo>
                      <a:cubicBezTo>
                        <a:pt x="534479" y="866173"/>
                        <a:pt x="489849" y="1684345"/>
                        <a:pt x="951346" y="2234055"/>
                      </a:cubicBezTo>
                      <a:cubicBezTo>
                        <a:pt x="1419366" y="2791535"/>
                        <a:pt x="2240561" y="2874411"/>
                        <a:pt x="2808564" y="2421486"/>
                      </a:cubicBezTo>
                      <a:cubicBezTo>
                        <a:pt x="3368791" y="1974762"/>
                        <a:pt x="3485262" y="1163584"/>
                        <a:pt x="3073749" y="574563"/>
                      </a:cubicBezTo>
                      <a:lnTo>
                        <a:pt x="2919524" y="390887"/>
                      </a:lnTo>
                      <a:cubicBezTo>
                        <a:pt x="2887319" y="358802"/>
                        <a:pt x="2853903" y="328688"/>
                        <a:pt x="2819425" y="300546"/>
                      </a:cubicBezTo>
                      <a:lnTo>
                        <a:pt x="2733717" y="237352"/>
                      </a:lnTo>
                      <a:close/>
                      <a:moveTo>
                        <a:pt x="1990232" y="76"/>
                      </a:moveTo>
                      <a:cubicBezTo>
                        <a:pt x="2242600" y="2767"/>
                        <a:pt x="2494222" y="76870"/>
                        <a:pt x="2712950" y="222040"/>
                      </a:cubicBezTo>
                      <a:lnTo>
                        <a:pt x="2733717" y="237352"/>
                      </a:lnTo>
                      <a:lnTo>
                        <a:pt x="1201317" y="250095"/>
                      </a:lnTo>
                      <a:lnTo>
                        <a:pt x="1263033" y="206578"/>
                      </a:lnTo>
                      <a:cubicBezTo>
                        <a:pt x="1484749" y="66104"/>
                        <a:pt x="1737864" y="-2615"/>
                        <a:pt x="1990232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47" name="직사각형 46">
                  <a:extLst>
                    <a:ext uri="{FF2B5EF4-FFF2-40B4-BE49-F238E27FC236}">
                      <a16:creationId xmlns:a16="http://schemas.microsoft.com/office/drawing/2014/main" id="{582ED2A6-D3DB-8566-7E2F-B6EED09A5E7C}"/>
                    </a:ext>
                  </a:extLst>
                </p:cNvPr>
                <p:cNvSpPr/>
                <p:nvPr/>
              </p:nvSpPr>
              <p:spPr>
                <a:xfrm>
                  <a:off x="8040107" y="2663958"/>
                  <a:ext cx="1527975" cy="3959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4" name="사각형: 둥근 위쪽 모서리 18">
                <a:extLst>
                  <a:ext uri="{FF2B5EF4-FFF2-40B4-BE49-F238E27FC236}">
                    <a16:creationId xmlns:a16="http://schemas.microsoft.com/office/drawing/2014/main" id="{D46B336A-A503-1794-5A63-903DE8040781}"/>
                  </a:ext>
                </a:extLst>
              </p:cNvPr>
              <p:cNvSpPr/>
              <p:nvPr/>
            </p:nvSpPr>
            <p:spPr>
              <a:xfrm rot="3061679">
                <a:off x="8466081" y="522759"/>
                <a:ext cx="652054" cy="1194463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5282 w 640998"/>
                  <a:gd name="connsiteY0" fmla="*/ 0 h 1200056"/>
                  <a:gd name="connsiteX1" fmla="*/ 355282 w 640998"/>
                  <a:gd name="connsiteY1" fmla="*/ 0 h 1200056"/>
                  <a:gd name="connsiteX2" fmla="*/ 640797 w 640998"/>
                  <a:gd name="connsiteY2" fmla="*/ 264583 h 1200056"/>
                  <a:gd name="connsiteX3" fmla="*/ 603835 w 640998"/>
                  <a:gd name="connsiteY3" fmla="*/ 1069490 h 1200056"/>
                  <a:gd name="connsiteX4" fmla="*/ 603835 w 640998"/>
                  <a:gd name="connsiteY4" fmla="*/ 1069490 h 1200056"/>
                  <a:gd name="connsiteX5" fmla="*/ 176811 w 640998"/>
                  <a:gd name="connsiteY5" fmla="*/ 1150384 h 1200056"/>
                  <a:gd name="connsiteX6" fmla="*/ 86617 w 640998"/>
                  <a:gd name="connsiteY6" fmla="*/ 1200055 h 1200056"/>
                  <a:gd name="connsiteX7" fmla="*/ 45363 w 640998"/>
                  <a:gd name="connsiteY7" fmla="*/ 254804 h 1200056"/>
                  <a:gd name="connsiteX8" fmla="*/ 355282 w 640998"/>
                  <a:gd name="connsiteY8" fmla="*/ 0 h 1200056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196822 w 661009"/>
                  <a:gd name="connsiteY5" fmla="*/ 1150384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293516 w 661009"/>
                  <a:gd name="connsiteY5" fmla="*/ 1190873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2055" h="1194462">
                    <a:moveTo>
                      <a:pt x="366339" y="0"/>
                    </a:moveTo>
                    <a:lnTo>
                      <a:pt x="366339" y="0"/>
                    </a:lnTo>
                    <a:cubicBezTo>
                      <a:pt x="503611" y="0"/>
                      <a:pt x="658410" y="160354"/>
                      <a:pt x="651854" y="264583"/>
                    </a:cubicBezTo>
                    <a:cubicBezTo>
                      <a:pt x="651847" y="616497"/>
                      <a:pt x="629580" y="799404"/>
                      <a:pt x="614892" y="1069490"/>
                    </a:cubicBezTo>
                    <a:lnTo>
                      <a:pt x="614892" y="1069490"/>
                    </a:lnTo>
                    <a:lnTo>
                      <a:pt x="284562" y="1190873"/>
                    </a:lnTo>
                    <a:lnTo>
                      <a:pt x="69440" y="1194461"/>
                    </a:lnTo>
                    <a:cubicBezTo>
                      <a:pt x="-16295" y="893065"/>
                      <a:pt x="-24953" y="719904"/>
                      <a:pt x="56420" y="254804"/>
                    </a:cubicBezTo>
                    <a:cubicBezTo>
                      <a:pt x="56420" y="117532"/>
                      <a:pt x="229067" y="0"/>
                      <a:pt x="3663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5" name="사각형: 둥근 위쪽 모서리 18">
                <a:extLst>
                  <a:ext uri="{FF2B5EF4-FFF2-40B4-BE49-F238E27FC236}">
                    <a16:creationId xmlns:a16="http://schemas.microsoft.com/office/drawing/2014/main" id="{670158FE-8C53-346F-36E4-4340344FD18C}"/>
                  </a:ext>
                </a:extLst>
              </p:cNvPr>
              <p:cNvSpPr/>
              <p:nvPr/>
            </p:nvSpPr>
            <p:spPr>
              <a:xfrm rot="18538321" flipH="1">
                <a:off x="10631266" y="478266"/>
                <a:ext cx="639971" cy="1360665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1828 w 637544"/>
                  <a:gd name="connsiteY0" fmla="*/ 0 h 1188524"/>
                  <a:gd name="connsiteX1" fmla="*/ 351828 w 637544"/>
                  <a:gd name="connsiteY1" fmla="*/ 0 h 1188524"/>
                  <a:gd name="connsiteX2" fmla="*/ 637343 w 637544"/>
                  <a:gd name="connsiteY2" fmla="*/ 264583 h 1188524"/>
                  <a:gd name="connsiteX3" fmla="*/ 600381 w 637544"/>
                  <a:gd name="connsiteY3" fmla="*/ 1069490 h 1188524"/>
                  <a:gd name="connsiteX4" fmla="*/ 600381 w 637544"/>
                  <a:gd name="connsiteY4" fmla="*/ 1069490 h 1188524"/>
                  <a:gd name="connsiteX5" fmla="*/ 173357 w 637544"/>
                  <a:gd name="connsiteY5" fmla="*/ 1150384 h 1188524"/>
                  <a:gd name="connsiteX6" fmla="*/ 94099 w 637544"/>
                  <a:gd name="connsiteY6" fmla="*/ 1188524 h 1188524"/>
                  <a:gd name="connsiteX7" fmla="*/ 41909 w 637544"/>
                  <a:gd name="connsiteY7" fmla="*/ 254804 h 1188524"/>
                  <a:gd name="connsiteX8" fmla="*/ 351828 w 637544"/>
                  <a:gd name="connsiteY8" fmla="*/ 0 h 1188524"/>
                  <a:gd name="connsiteX0" fmla="*/ 360143 w 645859"/>
                  <a:gd name="connsiteY0" fmla="*/ 0 h 1215680"/>
                  <a:gd name="connsiteX1" fmla="*/ 360143 w 645859"/>
                  <a:gd name="connsiteY1" fmla="*/ 0 h 1215680"/>
                  <a:gd name="connsiteX2" fmla="*/ 645658 w 645859"/>
                  <a:gd name="connsiteY2" fmla="*/ 264583 h 1215680"/>
                  <a:gd name="connsiteX3" fmla="*/ 608696 w 645859"/>
                  <a:gd name="connsiteY3" fmla="*/ 1069490 h 1215680"/>
                  <a:gd name="connsiteX4" fmla="*/ 608696 w 645859"/>
                  <a:gd name="connsiteY4" fmla="*/ 1069490 h 1215680"/>
                  <a:gd name="connsiteX5" fmla="*/ 181672 w 645859"/>
                  <a:gd name="connsiteY5" fmla="*/ 1150384 h 1215680"/>
                  <a:gd name="connsiteX6" fmla="*/ 78008 w 645859"/>
                  <a:gd name="connsiteY6" fmla="*/ 1215683 h 1215680"/>
                  <a:gd name="connsiteX7" fmla="*/ 50224 w 645859"/>
                  <a:gd name="connsiteY7" fmla="*/ 254804 h 1215680"/>
                  <a:gd name="connsiteX8" fmla="*/ 360143 w 645859"/>
                  <a:gd name="connsiteY8" fmla="*/ 0 h 1215680"/>
                  <a:gd name="connsiteX0" fmla="*/ 366151 w 651867"/>
                  <a:gd name="connsiteY0" fmla="*/ 0 h 1250160"/>
                  <a:gd name="connsiteX1" fmla="*/ 366151 w 651867"/>
                  <a:gd name="connsiteY1" fmla="*/ 0 h 1250160"/>
                  <a:gd name="connsiteX2" fmla="*/ 651666 w 651867"/>
                  <a:gd name="connsiteY2" fmla="*/ 264583 h 1250160"/>
                  <a:gd name="connsiteX3" fmla="*/ 614704 w 651867"/>
                  <a:gd name="connsiteY3" fmla="*/ 1069490 h 1250160"/>
                  <a:gd name="connsiteX4" fmla="*/ 614704 w 651867"/>
                  <a:gd name="connsiteY4" fmla="*/ 1069490 h 1250160"/>
                  <a:gd name="connsiteX5" fmla="*/ 187680 w 651867"/>
                  <a:gd name="connsiteY5" fmla="*/ 1150384 h 1250160"/>
                  <a:gd name="connsiteX6" fmla="*/ 69670 w 651867"/>
                  <a:gd name="connsiteY6" fmla="*/ 1250158 h 1250160"/>
                  <a:gd name="connsiteX7" fmla="*/ 56232 w 651867"/>
                  <a:gd name="connsiteY7" fmla="*/ 254804 h 1250160"/>
                  <a:gd name="connsiteX8" fmla="*/ 366151 w 651867"/>
                  <a:gd name="connsiteY8" fmla="*/ 0 h 1250160"/>
                  <a:gd name="connsiteX0" fmla="*/ 340478 w 626194"/>
                  <a:gd name="connsiteY0" fmla="*/ 0 h 1360661"/>
                  <a:gd name="connsiteX1" fmla="*/ 340478 w 626194"/>
                  <a:gd name="connsiteY1" fmla="*/ 0 h 1360661"/>
                  <a:gd name="connsiteX2" fmla="*/ 625993 w 626194"/>
                  <a:gd name="connsiteY2" fmla="*/ 264583 h 1360661"/>
                  <a:gd name="connsiteX3" fmla="*/ 589031 w 626194"/>
                  <a:gd name="connsiteY3" fmla="*/ 1069490 h 1360661"/>
                  <a:gd name="connsiteX4" fmla="*/ 589031 w 626194"/>
                  <a:gd name="connsiteY4" fmla="*/ 1069490 h 1360661"/>
                  <a:gd name="connsiteX5" fmla="*/ 162007 w 626194"/>
                  <a:gd name="connsiteY5" fmla="*/ 1150384 h 1360661"/>
                  <a:gd name="connsiteX6" fmla="*/ 132386 w 626194"/>
                  <a:gd name="connsiteY6" fmla="*/ 1360662 h 1360661"/>
                  <a:gd name="connsiteX7" fmla="*/ 30559 w 626194"/>
                  <a:gd name="connsiteY7" fmla="*/ 254804 h 1360661"/>
                  <a:gd name="connsiteX8" fmla="*/ 340478 w 626194"/>
                  <a:gd name="connsiteY8" fmla="*/ 0 h 1360661"/>
                  <a:gd name="connsiteX0" fmla="*/ 354258 w 639974"/>
                  <a:gd name="connsiteY0" fmla="*/ 0 h 1360661"/>
                  <a:gd name="connsiteX1" fmla="*/ 354258 w 639974"/>
                  <a:gd name="connsiteY1" fmla="*/ 0 h 1360661"/>
                  <a:gd name="connsiteX2" fmla="*/ 639773 w 639974"/>
                  <a:gd name="connsiteY2" fmla="*/ 264583 h 1360661"/>
                  <a:gd name="connsiteX3" fmla="*/ 602811 w 639974"/>
                  <a:gd name="connsiteY3" fmla="*/ 1069490 h 1360661"/>
                  <a:gd name="connsiteX4" fmla="*/ 602811 w 639974"/>
                  <a:gd name="connsiteY4" fmla="*/ 1069490 h 1360661"/>
                  <a:gd name="connsiteX5" fmla="*/ 175787 w 639974"/>
                  <a:gd name="connsiteY5" fmla="*/ 1150384 h 1360661"/>
                  <a:gd name="connsiteX6" fmla="*/ 146166 w 639974"/>
                  <a:gd name="connsiteY6" fmla="*/ 1360662 h 1360661"/>
                  <a:gd name="connsiteX7" fmla="*/ 44339 w 639974"/>
                  <a:gd name="connsiteY7" fmla="*/ 254804 h 1360661"/>
                  <a:gd name="connsiteX8" fmla="*/ 354258 w 639974"/>
                  <a:gd name="connsiteY8" fmla="*/ 0 h 136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9974" h="1360661">
                    <a:moveTo>
                      <a:pt x="354258" y="0"/>
                    </a:moveTo>
                    <a:lnTo>
                      <a:pt x="354258" y="0"/>
                    </a:lnTo>
                    <a:cubicBezTo>
                      <a:pt x="491530" y="0"/>
                      <a:pt x="646329" y="160354"/>
                      <a:pt x="639773" y="264583"/>
                    </a:cubicBezTo>
                    <a:cubicBezTo>
                      <a:pt x="585202" y="621687"/>
                      <a:pt x="617499" y="799404"/>
                      <a:pt x="602811" y="1069490"/>
                    </a:cubicBezTo>
                    <a:lnTo>
                      <a:pt x="602811" y="1069490"/>
                    </a:lnTo>
                    <a:lnTo>
                      <a:pt x="175787" y="1150384"/>
                    </a:lnTo>
                    <a:cubicBezTo>
                      <a:pt x="136450" y="1183642"/>
                      <a:pt x="185503" y="1327404"/>
                      <a:pt x="146166" y="1360662"/>
                    </a:cubicBezTo>
                    <a:cubicBezTo>
                      <a:pt x="-8277" y="1116762"/>
                      <a:pt x="-37034" y="719904"/>
                      <a:pt x="44339" y="254804"/>
                    </a:cubicBezTo>
                    <a:cubicBezTo>
                      <a:pt x="44339" y="117532"/>
                      <a:pt x="216986" y="0"/>
                      <a:pt x="3542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42" name="사각형: 둥근 위쪽 모서리 41">
              <a:extLst>
                <a:ext uri="{FF2B5EF4-FFF2-40B4-BE49-F238E27FC236}">
                  <a16:creationId xmlns:a16="http://schemas.microsoft.com/office/drawing/2014/main" id="{83D98E71-027C-C99D-5B7D-C18457D62287}"/>
                </a:ext>
              </a:extLst>
            </p:cNvPr>
            <p:cNvSpPr/>
            <p:nvPr/>
          </p:nvSpPr>
          <p:spPr>
            <a:xfrm>
              <a:off x="2181204" y="1330675"/>
              <a:ext cx="672165" cy="1878905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13501B"/>
                </a:solidFill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8434126-F36C-7BF9-8A75-D43BE72190EE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11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B954EB93-0A53-FBC9-F083-36F612E438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제목 1">
              <a:extLst>
                <a:ext uri="{FF2B5EF4-FFF2-40B4-BE49-F238E27FC236}">
                  <a16:creationId xmlns:a16="http://schemas.microsoft.com/office/drawing/2014/main" id="{63A0E29F-70FE-26F1-0822-EFDA671A6419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3" name="제목 1">
            <a:extLst>
              <a:ext uri="{FF2B5EF4-FFF2-40B4-BE49-F238E27FC236}">
                <a16:creationId xmlns:a16="http://schemas.microsoft.com/office/drawing/2014/main" id="{84114C06-0EE8-23A4-3301-4F32DA2B640E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369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59AB710E-4282-1892-1E50-9C33330F6D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6000"/>
                    </a14:imgEffect>
                  </a14:imgLayer>
                </a14:imgProps>
              </a:ext>
            </a:extLst>
          </a:blip>
          <a:srcRect l="50098" t="35111" r="7834" b="25447"/>
          <a:stretch/>
        </p:blipFill>
        <p:spPr>
          <a:xfrm>
            <a:off x="-1152504" y="-142096"/>
            <a:ext cx="13344504" cy="7037305"/>
          </a:xfrm>
          <a:prstGeom prst="rect">
            <a:avLst/>
          </a:prstGeom>
        </p:spPr>
      </p:pic>
      <p:sp>
        <p:nvSpPr>
          <p:cNvPr id="60" name="직사각형 59">
            <a:extLst>
              <a:ext uri="{FF2B5EF4-FFF2-40B4-BE49-F238E27FC236}">
                <a16:creationId xmlns:a16="http://schemas.microsoft.com/office/drawing/2014/main" id="{90233EA3-FFE3-7372-942F-4817CAE4F41E}"/>
              </a:ext>
            </a:extLst>
          </p:cNvPr>
          <p:cNvSpPr/>
          <p:nvPr/>
        </p:nvSpPr>
        <p:spPr>
          <a:xfrm>
            <a:off x="0" y="4675701"/>
            <a:ext cx="12192000" cy="2182298"/>
          </a:xfrm>
          <a:prstGeom prst="rect">
            <a:avLst/>
          </a:prstGeom>
          <a:solidFill>
            <a:schemeClr val="accent6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제목 1">
            <a:extLst>
              <a:ext uri="{FF2B5EF4-FFF2-40B4-BE49-F238E27FC236}">
                <a16:creationId xmlns:a16="http://schemas.microsoft.com/office/drawing/2014/main" id="{97507949-C9EC-74C7-C19C-5E17DA397879}"/>
              </a:ext>
            </a:extLst>
          </p:cNvPr>
          <p:cNvSpPr txBox="1">
            <a:spLocks/>
          </p:cNvSpPr>
          <p:nvPr/>
        </p:nvSpPr>
        <p:spPr>
          <a:xfrm>
            <a:off x="3832804" y="961660"/>
            <a:ext cx="5511221" cy="1013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600" dirty="0">
                <a:solidFill>
                  <a:schemeClr val="bg1"/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   NTENTS</a:t>
            </a:r>
            <a:endParaRPr lang="ko-KR" altLang="en-US" sz="6600" dirty="0">
              <a:solidFill>
                <a:schemeClr val="bg1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87DC021B-1885-0142-F097-25373800F23B}"/>
              </a:ext>
            </a:extLst>
          </p:cNvPr>
          <p:cNvSpPr/>
          <p:nvPr/>
        </p:nvSpPr>
        <p:spPr>
          <a:xfrm>
            <a:off x="4471213" y="1001282"/>
            <a:ext cx="719375" cy="7157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24DD98DB-6781-FE05-3866-6F2D9DB354C0}"/>
              </a:ext>
            </a:extLst>
          </p:cNvPr>
          <p:cNvSpPr/>
          <p:nvPr/>
        </p:nvSpPr>
        <p:spPr>
          <a:xfrm>
            <a:off x="3710885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AAE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5658105B-530E-D9B1-51F9-EA32EBB7D6C3}"/>
              </a:ext>
            </a:extLst>
          </p:cNvPr>
          <p:cNvSpPr/>
          <p:nvPr/>
        </p:nvSpPr>
        <p:spPr>
          <a:xfrm>
            <a:off x="6248402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둥근 위쪽 모서리 14">
            <a:extLst>
              <a:ext uri="{FF2B5EF4-FFF2-40B4-BE49-F238E27FC236}">
                <a16:creationId xmlns:a16="http://schemas.microsoft.com/office/drawing/2014/main" id="{F018C455-7C43-D120-67CB-76695B9AB114}"/>
              </a:ext>
            </a:extLst>
          </p:cNvPr>
          <p:cNvSpPr/>
          <p:nvPr/>
        </p:nvSpPr>
        <p:spPr>
          <a:xfrm>
            <a:off x="1173368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C5EB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사각형: 둥근 위쪽 모서리 15">
            <a:extLst>
              <a:ext uri="{FF2B5EF4-FFF2-40B4-BE49-F238E27FC236}">
                <a16:creationId xmlns:a16="http://schemas.microsoft.com/office/drawing/2014/main" id="{ACFDC033-126E-CD7B-5F8E-1EFFAC2DE9FD}"/>
              </a:ext>
            </a:extLst>
          </p:cNvPr>
          <p:cNvSpPr/>
          <p:nvPr/>
        </p:nvSpPr>
        <p:spPr>
          <a:xfrm>
            <a:off x="8785919" y="2854960"/>
            <a:ext cx="2232715" cy="3422056"/>
          </a:xfrm>
          <a:prstGeom prst="round2SameRect">
            <a:avLst>
              <a:gd name="adj1" fmla="val 9841"/>
              <a:gd name="adj2" fmla="val 12286"/>
            </a:avLst>
          </a:prstGeom>
          <a:solidFill>
            <a:srgbClr val="7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F1240144-45CE-8075-6F4D-27C0E24BD29D}"/>
              </a:ext>
            </a:extLst>
          </p:cNvPr>
          <p:cNvSpPr txBox="1">
            <a:spLocks/>
          </p:cNvSpPr>
          <p:nvPr/>
        </p:nvSpPr>
        <p:spPr>
          <a:xfrm>
            <a:off x="1295286" y="2936240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6" name="제목 1">
            <a:extLst>
              <a:ext uri="{FF2B5EF4-FFF2-40B4-BE49-F238E27FC236}">
                <a16:creationId xmlns:a16="http://schemas.microsoft.com/office/drawing/2014/main" id="{AC8B9C1B-B59F-FC7F-4802-B816A7B9D6F0}"/>
              </a:ext>
            </a:extLst>
          </p:cNvPr>
          <p:cNvSpPr txBox="1">
            <a:spLocks/>
          </p:cNvSpPr>
          <p:nvPr/>
        </p:nvSpPr>
        <p:spPr>
          <a:xfrm>
            <a:off x="3832805" y="293623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7" name="제목 1">
            <a:extLst>
              <a:ext uri="{FF2B5EF4-FFF2-40B4-BE49-F238E27FC236}">
                <a16:creationId xmlns:a16="http://schemas.microsoft.com/office/drawing/2014/main" id="{7EB70D0E-893E-2FDE-CAC6-EF3D911D7B7E}"/>
              </a:ext>
            </a:extLst>
          </p:cNvPr>
          <p:cNvSpPr txBox="1">
            <a:spLocks/>
          </p:cNvSpPr>
          <p:nvPr/>
        </p:nvSpPr>
        <p:spPr>
          <a:xfrm>
            <a:off x="6370322" y="293623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1A1C7E2A-84E9-DF1F-6060-A84A22F90671}"/>
              </a:ext>
            </a:extLst>
          </p:cNvPr>
          <p:cNvSpPr txBox="1">
            <a:spLocks/>
          </p:cNvSpPr>
          <p:nvPr/>
        </p:nvSpPr>
        <p:spPr>
          <a:xfrm>
            <a:off x="8907839" y="2926079"/>
            <a:ext cx="2428847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3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43CDF20-2EED-E1A2-0256-2C51F785CEB9}"/>
              </a:ext>
            </a:extLst>
          </p:cNvPr>
          <p:cNvSpPr txBox="1">
            <a:spLocks/>
          </p:cNvSpPr>
          <p:nvPr/>
        </p:nvSpPr>
        <p:spPr>
          <a:xfrm>
            <a:off x="1295285" y="3725419"/>
            <a:ext cx="2097547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8A2DA1D4-00A3-121E-419F-9BAD7687999D}"/>
              </a:ext>
            </a:extLst>
          </p:cNvPr>
          <p:cNvSpPr txBox="1">
            <a:spLocks/>
          </p:cNvSpPr>
          <p:nvPr/>
        </p:nvSpPr>
        <p:spPr>
          <a:xfrm>
            <a:off x="1332394" y="4252500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3" name="제목 1">
            <a:extLst>
              <a:ext uri="{FF2B5EF4-FFF2-40B4-BE49-F238E27FC236}">
                <a16:creationId xmlns:a16="http://schemas.microsoft.com/office/drawing/2014/main" id="{4AE787CF-0BBF-7ADE-AD0C-7016854B6BA5}"/>
              </a:ext>
            </a:extLst>
          </p:cNvPr>
          <p:cNvSpPr txBox="1">
            <a:spLocks/>
          </p:cNvSpPr>
          <p:nvPr/>
        </p:nvSpPr>
        <p:spPr>
          <a:xfrm>
            <a:off x="3838110" y="3714266"/>
            <a:ext cx="209223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4" name="제목 1">
            <a:extLst>
              <a:ext uri="{FF2B5EF4-FFF2-40B4-BE49-F238E27FC236}">
                <a16:creationId xmlns:a16="http://schemas.microsoft.com/office/drawing/2014/main" id="{13AEEE98-87DE-374F-BA9D-2CBCA255D48E}"/>
              </a:ext>
            </a:extLst>
          </p:cNvPr>
          <p:cNvSpPr txBox="1">
            <a:spLocks/>
          </p:cNvSpPr>
          <p:nvPr/>
        </p:nvSpPr>
        <p:spPr>
          <a:xfrm>
            <a:off x="3875219" y="4241347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5" name="제목 1">
            <a:extLst>
              <a:ext uri="{FF2B5EF4-FFF2-40B4-BE49-F238E27FC236}">
                <a16:creationId xmlns:a16="http://schemas.microsoft.com/office/drawing/2014/main" id="{745281C6-A1BF-D325-F936-3462A2621D1C}"/>
              </a:ext>
            </a:extLst>
          </p:cNvPr>
          <p:cNvSpPr txBox="1">
            <a:spLocks/>
          </p:cNvSpPr>
          <p:nvPr/>
        </p:nvSpPr>
        <p:spPr>
          <a:xfrm>
            <a:off x="6370322" y="3714266"/>
            <a:ext cx="2081864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6" name="제목 1">
            <a:extLst>
              <a:ext uri="{FF2B5EF4-FFF2-40B4-BE49-F238E27FC236}">
                <a16:creationId xmlns:a16="http://schemas.microsoft.com/office/drawing/2014/main" id="{C562F75B-0345-ED0D-C27D-4639BC915DB9}"/>
              </a:ext>
            </a:extLst>
          </p:cNvPr>
          <p:cNvSpPr txBox="1">
            <a:spLocks/>
          </p:cNvSpPr>
          <p:nvPr/>
        </p:nvSpPr>
        <p:spPr>
          <a:xfrm>
            <a:off x="6407430" y="4241347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7" name="제목 1">
            <a:extLst>
              <a:ext uri="{FF2B5EF4-FFF2-40B4-BE49-F238E27FC236}">
                <a16:creationId xmlns:a16="http://schemas.microsoft.com/office/drawing/2014/main" id="{DD9DCF9E-1431-CE31-C791-37C40B212ABD}"/>
              </a:ext>
            </a:extLst>
          </p:cNvPr>
          <p:cNvSpPr txBox="1">
            <a:spLocks/>
          </p:cNvSpPr>
          <p:nvPr/>
        </p:nvSpPr>
        <p:spPr>
          <a:xfrm>
            <a:off x="8905388" y="3700718"/>
            <a:ext cx="2113243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F1D7D106-A442-D8DC-B373-7BAA050729F2}"/>
              </a:ext>
            </a:extLst>
          </p:cNvPr>
          <p:cNvSpPr txBox="1">
            <a:spLocks/>
          </p:cNvSpPr>
          <p:nvPr/>
        </p:nvSpPr>
        <p:spPr>
          <a:xfrm>
            <a:off x="8942497" y="4227799"/>
            <a:ext cx="1969916" cy="171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BEB6C44-9692-4E3F-4149-BA683304BA60}"/>
              </a:ext>
            </a:extLst>
          </p:cNvPr>
          <p:cNvGrpSpPr/>
          <p:nvPr/>
        </p:nvGrpSpPr>
        <p:grpSpPr>
          <a:xfrm>
            <a:off x="4508697" y="1021603"/>
            <a:ext cx="642000" cy="647871"/>
            <a:chOff x="554850" y="1330675"/>
            <a:chExt cx="3924871" cy="4397831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5326D812-7CF2-F3B8-046D-906C98D8AF2B}"/>
                </a:ext>
              </a:extLst>
            </p:cNvPr>
            <p:cNvGrpSpPr/>
            <p:nvPr/>
          </p:nvGrpSpPr>
          <p:grpSpPr>
            <a:xfrm>
              <a:off x="554850" y="2181294"/>
              <a:ext cx="3924871" cy="3547212"/>
              <a:chOff x="7888165" y="793964"/>
              <a:chExt cx="3924871" cy="3547212"/>
            </a:xfrm>
          </p:grpSpPr>
          <p:grpSp>
            <p:nvGrpSpPr>
              <p:cNvPr id="54" name="그룹 53">
                <a:extLst>
                  <a:ext uri="{FF2B5EF4-FFF2-40B4-BE49-F238E27FC236}">
                    <a16:creationId xmlns:a16="http://schemas.microsoft.com/office/drawing/2014/main" id="{19950083-12C5-DEBE-A875-9592ED0E194A}"/>
                  </a:ext>
                </a:extLst>
              </p:cNvPr>
              <p:cNvGrpSpPr/>
              <p:nvPr/>
            </p:nvGrpSpPr>
            <p:grpSpPr>
              <a:xfrm>
                <a:off x="7888165" y="899997"/>
                <a:ext cx="3924871" cy="3441179"/>
                <a:chOff x="6832654" y="2663958"/>
                <a:chExt cx="3924871" cy="3441179"/>
              </a:xfrm>
              <a:solidFill>
                <a:schemeClr val="accent6"/>
              </a:solidFill>
            </p:grpSpPr>
            <p:sp>
              <p:nvSpPr>
                <p:cNvPr id="57" name="자유형: 도형 56">
                  <a:extLst>
                    <a:ext uri="{FF2B5EF4-FFF2-40B4-BE49-F238E27FC236}">
                      <a16:creationId xmlns:a16="http://schemas.microsoft.com/office/drawing/2014/main" id="{FA81DC73-121C-5D02-8F1C-DE3FDC03F203}"/>
                    </a:ext>
                  </a:extLst>
                </p:cNvPr>
                <p:cNvSpPr/>
                <p:nvPr/>
              </p:nvSpPr>
              <p:spPr>
                <a:xfrm>
                  <a:off x="6832654" y="2780116"/>
                  <a:ext cx="3924871" cy="3325021"/>
                </a:xfrm>
                <a:custGeom>
                  <a:avLst/>
                  <a:gdLst>
                    <a:gd name="connsiteX0" fmla="*/ 3559115 w 3924871"/>
                    <a:gd name="connsiteY0" fmla="*/ 230488 h 3325019"/>
                    <a:gd name="connsiteX1" fmla="*/ 3277099 w 3924871"/>
                    <a:gd name="connsiteY1" fmla="*/ 2820977 h 3325019"/>
                    <a:gd name="connsiteX2" fmla="*/ 672236 w 3924871"/>
                    <a:gd name="connsiteY2" fmla="*/ 2842610 h 3325019"/>
                    <a:gd name="connsiteX3" fmla="*/ 346968 w 3924871"/>
                    <a:gd name="connsiteY3" fmla="*/ 257199 h 3325019"/>
                    <a:gd name="connsiteX4" fmla="*/ 1201317 w 3924871"/>
                    <a:gd name="connsiteY4" fmla="*/ 250095 h 3325019"/>
                    <a:gd name="connsiteX5" fmla="*/ 1154941 w 3924871"/>
                    <a:gd name="connsiteY5" fmla="*/ 282796 h 3325019"/>
                    <a:gd name="connsiteX6" fmla="*/ 1052974 w 3924871"/>
                    <a:gd name="connsiteY6" fmla="*/ 370982 h 3325019"/>
                    <a:gd name="connsiteX7" fmla="*/ 951346 w 3924871"/>
                    <a:gd name="connsiteY7" fmla="*/ 2234055 h 3325019"/>
                    <a:gd name="connsiteX8" fmla="*/ 2808564 w 3924871"/>
                    <a:gd name="connsiteY8" fmla="*/ 2421486 h 3325019"/>
                    <a:gd name="connsiteX9" fmla="*/ 3073749 w 3924871"/>
                    <a:gd name="connsiteY9" fmla="*/ 574563 h 3325019"/>
                    <a:gd name="connsiteX10" fmla="*/ 2919524 w 3924871"/>
                    <a:gd name="connsiteY10" fmla="*/ 390887 h 3325019"/>
                    <a:gd name="connsiteX11" fmla="*/ 2819425 w 3924871"/>
                    <a:gd name="connsiteY11" fmla="*/ 300546 h 3325019"/>
                    <a:gd name="connsiteX12" fmla="*/ 2733717 w 3924871"/>
                    <a:gd name="connsiteY12" fmla="*/ 237352 h 3325019"/>
                    <a:gd name="connsiteX13" fmla="*/ 1990232 w 3924871"/>
                    <a:gd name="connsiteY13" fmla="*/ 76 h 3325019"/>
                    <a:gd name="connsiteX14" fmla="*/ 2712950 w 3924871"/>
                    <a:gd name="connsiteY14" fmla="*/ 222040 h 3325019"/>
                    <a:gd name="connsiteX15" fmla="*/ 2733717 w 3924871"/>
                    <a:gd name="connsiteY15" fmla="*/ 237352 h 3325019"/>
                    <a:gd name="connsiteX16" fmla="*/ 1201317 w 3924871"/>
                    <a:gd name="connsiteY16" fmla="*/ 250095 h 3325019"/>
                    <a:gd name="connsiteX17" fmla="*/ 1263033 w 3924871"/>
                    <a:gd name="connsiteY17" fmla="*/ 206578 h 3325019"/>
                    <a:gd name="connsiteX18" fmla="*/ 1990232 w 3924871"/>
                    <a:gd name="connsiteY18" fmla="*/ 76 h 3325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24871" h="3325019">
                      <a:moveTo>
                        <a:pt x="3559115" y="230488"/>
                      </a:moveTo>
                      <a:cubicBezTo>
                        <a:pt x="4139112" y="1039933"/>
                        <a:pt x="4017774" y="2154502"/>
                        <a:pt x="3277099" y="2820977"/>
                      </a:cubicBezTo>
                      <a:cubicBezTo>
                        <a:pt x="2539492" y="3484692"/>
                        <a:pt x="1420826" y="3493982"/>
                        <a:pt x="672236" y="2842610"/>
                      </a:cubicBezTo>
                      <a:cubicBezTo>
                        <a:pt x="-79456" y="2188539"/>
                        <a:pt x="-219402" y="1076164"/>
                        <a:pt x="346968" y="257199"/>
                      </a:cubicBezTo>
                      <a:lnTo>
                        <a:pt x="1201317" y="250095"/>
                      </a:lnTo>
                      <a:lnTo>
                        <a:pt x="1154941" y="282796"/>
                      </a:lnTo>
                      <a:cubicBezTo>
                        <a:pt x="1119881" y="310196"/>
                        <a:pt x="1085843" y="339591"/>
                        <a:pt x="1052974" y="370982"/>
                      </a:cubicBezTo>
                      <a:cubicBezTo>
                        <a:pt x="534479" y="866173"/>
                        <a:pt x="489849" y="1684345"/>
                        <a:pt x="951346" y="2234055"/>
                      </a:cubicBezTo>
                      <a:cubicBezTo>
                        <a:pt x="1419366" y="2791535"/>
                        <a:pt x="2240561" y="2874411"/>
                        <a:pt x="2808564" y="2421486"/>
                      </a:cubicBezTo>
                      <a:cubicBezTo>
                        <a:pt x="3368791" y="1974762"/>
                        <a:pt x="3485262" y="1163584"/>
                        <a:pt x="3073749" y="574563"/>
                      </a:cubicBezTo>
                      <a:lnTo>
                        <a:pt x="2919524" y="390887"/>
                      </a:lnTo>
                      <a:cubicBezTo>
                        <a:pt x="2887319" y="358802"/>
                        <a:pt x="2853903" y="328688"/>
                        <a:pt x="2819425" y="300546"/>
                      </a:cubicBezTo>
                      <a:lnTo>
                        <a:pt x="2733717" y="237352"/>
                      </a:lnTo>
                      <a:close/>
                      <a:moveTo>
                        <a:pt x="1990232" y="76"/>
                      </a:moveTo>
                      <a:cubicBezTo>
                        <a:pt x="2242600" y="2767"/>
                        <a:pt x="2494222" y="76870"/>
                        <a:pt x="2712950" y="222040"/>
                      </a:cubicBezTo>
                      <a:lnTo>
                        <a:pt x="2733717" y="237352"/>
                      </a:lnTo>
                      <a:lnTo>
                        <a:pt x="1201317" y="250095"/>
                      </a:lnTo>
                      <a:lnTo>
                        <a:pt x="1263033" y="206578"/>
                      </a:lnTo>
                      <a:cubicBezTo>
                        <a:pt x="1484749" y="66104"/>
                        <a:pt x="1737864" y="-2615"/>
                        <a:pt x="1990232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58" name="직사각형 57">
                  <a:extLst>
                    <a:ext uri="{FF2B5EF4-FFF2-40B4-BE49-F238E27FC236}">
                      <a16:creationId xmlns:a16="http://schemas.microsoft.com/office/drawing/2014/main" id="{0B3476F9-9987-0C37-5BAE-97562BA76529}"/>
                    </a:ext>
                  </a:extLst>
                </p:cNvPr>
                <p:cNvSpPr/>
                <p:nvPr/>
              </p:nvSpPr>
              <p:spPr>
                <a:xfrm>
                  <a:off x="8040107" y="2663958"/>
                  <a:ext cx="1527975" cy="3959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55" name="사각형: 둥근 위쪽 모서리 18">
                <a:extLst>
                  <a:ext uri="{FF2B5EF4-FFF2-40B4-BE49-F238E27FC236}">
                    <a16:creationId xmlns:a16="http://schemas.microsoft.com/office/drawing/2014/main" id="{A65EF736-2793-BD36-C869-B5EDC01D8906}"/>
                  </a:ext>
                </a:extLst>
              </p:cNvPr>
              <p:cNvSpPr/>
              <p:nvPr/>
            </p:nvSpPr>
            <p:spPr>
              <a:xfrm rot="3061679">
                <a:off x="8466081" y="522759"/>
                <a:ext cx="652054" cy="1194463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5282 w 640998"/>
                  <a:gd name="connsiteY0" fmla="*/ 0 h 1200056"/>
                  <a:gd name="connsiteX1" fmla="*/ 355282 w 640998"/>
                  <a:gd name="connsiteY1" fmla="*/ 0 h 1200056"/>
                  <a:gd name="connsiteX2" fmla="*/ 640797 w 640998"/>
                  <a:gd name="connsiteY2" fmla="*/ 264583 h 1200056"/>
                  <a:gd name="connsiteX3" fmla="*/ 603835 w 640998"/>
                  <a:gd name="connsiteY3" fmla="*/ 1069490 h 1200056"/>
                  <a:gd name="connsiteX4" fmla="*/ 603835 w 640998"/>
                  <a:gd name="connsiteY4" fmla="*/ 1069490 h 1200056"/>
                  <a:gd name="connsiteX5" fmla="*/ 176811 w 640998"/>
                  <a:gd name="connsiteY5" fmla="*/ 1150384 h 1200056"/>
                  <a:gd name="connsiteX6" fmla="*/ 86617 w 640998"/>
                  <a:gd name="connsiteY6" fmla="*/ 1200055 h 1200056"/>
                  <a:gd name="connsiteX7" fmla="*/ 45363 w 640998"/>
                  <a:gd name="connsiteY7" fmla="*/ 254804 h 1200056"/>
                  <a:gd name="connsiteX8" fmla="*/ 355282 w 640998"/>
                  <a:gd name="connsiteY8" fmla="*/ 0 h 1200056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196822 w 661009"/>
                  <a:gd name="connsiteY5" fmla="*/ 1150384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293516 w 661009"/>
                  <a:gd name="connsiteY5" fmla="*/ 1190873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2055" h="1194462">
                    <a:moveTo>
                      <a:pt x="366339" y="0"/>
                    </a:moveTo>
                    <a:lnTo>
                      <a:pt x="366339" y="0"/>
                    </a:lnTo>
                    <a:cubicBezTo>
                      <a:pt x="503611" y="0"/>
                      <a:pt x="658410" y="160354"/>
                      <a:pt x="651854" y="264583"/>
                    </a:cubicBezTo>
                    <a:cubicBezTo>
                      <a:pt x="651847" y="616497"/>
                      <a:pt x="629580" y="799404"/>
                      <a:pt x="614892" y="1069490"/>
                    </a:cubicBezTo>
                    <a:lnTo>
                      <a:pt x="614892" y="1069490"/>
                    </a:lnTo>
                    <a:lnTo>
                      <a:pt x="284562" y="1190873"/>
                    </a:lnTo>
                    <a:lnTo>
                      <a:pt x="69440" y="1194461"/>
                    </a:lnTo>
                    <a:cubicBezTo>
                      <a:pt x="-16295" y="893065"/>
                      <a:pt x="-24953" y="719904"/>
                      <a:pt x="56420" y="254804"/>
                    </a:cubicBezTo>
                    <a:cubicBezTo>
                      <a:pt x="56420" y="117532"/>
                      <a:pt x="229067" y="0"/>
                      <a:pt x="3663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6" name="사각형: 둥근 위쪽 모서리 18">
                <a:extLst>
                  <a:ext uri="{FF2B5EF4-FFF2-40B4-BE49-F238E27FC236}">
                    <a16:creationId xmlns:a16="http://schemas.microsoft.com/office/drawing/2014/main" id="{BFE53E39-3BAA-45F5-9D5B-DC64497B088E}"/>
                  </a:ext>
                </a:extLst>
              </p:cNvPr>
              <p:cNvSpPr/>
              <p:nvPr/>
            </p:nvSpPr>
            <p:spPr>
              <a:xfrm rot="18538321" flipH="1">
                <a:off x="10631266" y="478266"/>
                <a:ext cx="639971" cy="1360665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1828 w 637544"/>
                  <a:gd name="connsiteY0" fmla="*/ 0 h 1188524"/>
                  <a:gd name="connsiteX1" fmla="*/ 351828 w 637544"/>
                  <a:gd name="connsiteY1" fmla="*/ 0 h 1188524"/>
                  <a:gd name="connsiteX2" fmla="*/ 637343 w 637544"/>
                  <a:gd name="connsiteY2" fmla="*/ 264583 h 1188524"/>
                  <a:gd name="connsiteX3" fmla="*/ 600381 w 637544"/>
                  <a:gd name="connsiteY3" fmla="*/ 1069490 h 1188524"/>
                  <a:gd name="connsiteX4" fmla="*/ 600381 w 637544"/>
                  <a:gd name="connsiteY4" fmla="*/ 1069490 h 1188524"/>
                  <a:gd name="connsiteX5" fmla="*/ 173357 w 637544"/>
                  <a:gd name="connsiteY5" fmla="*/ 1150384 h 1188524"/>
                  <a:gd name="connsiteX6" fmla="*/ 94099 w 637544"/>
                  <a:gd name="connsiteY6" fmla="*/ 1188524 h 1188524"/>
                  <a:gd name="connsiteX7" fmla="*/ 41909 w 637544"/>
                  <a:gd name="connsiteY7" fmla="*/ 254804 h 1188524"/>
                  <a:gd name="connsiteX8" fmla="*/ 351828 w 637544"/>
                  <a:gd name="connsiteY8" fmla="*/ 0 h 1188524"/>
                  <a:gd name="connsiteX0" fmla="*/ 360143 w 645859"/>
                  <a:gd name="connsiteY0" fmla="*/ 0 h 1215680"/>
                  <a:gd name="connsiteX1" fmla="*/ 360143 w 645859"/>
                  <a:gd name="connsiteY1" fmla="*/ 0 h 1215680"/>
                  <a:gd name="connsiteX2" fmla="*/ 645658 w 645859"/>
                  <a:gd name="connsiteY2" fmla="*/ 264583 h 1215680"/>
                  <a:gd name="connsiteX3" fmla="*/ 608696 w 645859"/>
                  <a:gd name="connsiteY3" fmla="*/ 1069490 h 1215680"/>
                  <a:gd name="connsiteX4" fmla="*/ 608696 w 645859"/>
                  <a:gd name="connsiteY4" fmla="*/ 1069490 h 1215680"/>
                  <a:gd name="connsiteX5" fmla="*/ 181672 w 645859"/>
                  <a:gd name="connsiteY5" fmla="*/ 1150384 h 1215680"/>
                  <a:gd name="connsiteX6" fmla="*/ 78008 w 645859"/>
                  <a:gd name="connsiteY6" fmla="*/ 1215683 h 1215680"/>
                  <a:gd name="connsiteX7" fmla="*/ 50224 w 645859"/>
                  <a:gd name="connsiteY7" fmla="*/ 254804 h 1215680"/>
                  <a:gd name="connsiteX8" fmla="*/ 360143 w 645859"/>
                  <a:gd name="connsiteY8" fmla="*/ 0 h 1215680"/>
                  <a:gd name="connsiteX0" fmla="*/ 366151 w 651867"/>
                  <a:gd name="connsiteY0" fmla="*/ 0 h 1250160"/>
                  <a:gd name="connsiteX1" fmla="*/ 366151 w 651867"/>
                  <a:gd name="connsiteY1" fmla="*/ 0 h 1250160"/>
                  <a:gd name="connsiteX2" fmla="*/ 651666 w 651867"/>
                  <a:gd name="connsiteY2" fmla="*/ 264583 h 1250160"/>
                  <a:gd name="connsiteX3" fmla="*/ 614704 w 651867"/>
                  <a:gd name="connsiteY3" fmla="*/ 1069490 h 1250160"/>
                  <a:gd name="connsiteX4" fmla="*/ 614704 w 651867"/>
                  <a:gd name="connsiteY4" fmla="*/ 1069490 h 1250160"/>
                  <a:gd name="connsiteX5" fmla="*/ 187680 w 651867"/>
                  <a:gd name="connsiteY5" fmla="*/ 1150384 h 1250160"/>
                  <a:gd name="connsiteX6" fmla="*/ 69670 w 651867"/>
                  <a:gd name="connsiteY6" fmla="*/ 1250158 h 1250160"/>
                  <a:gd name="connsiteX7" fmla="*/ 56232 w 651867"/>
                  <a:gd name="connsiteY7" fmla="*/ 254804 h 1250160"/>
                  <a:gd name="connsiteX8" fmla="*/ 366151 w 651867"/>
                  <a:gd name="connsiteY8" fmla="*/ 0 h 1250160"/>
                  <a:gd name="connsiteX0" fmla="*/ 340478 w 626194"/>
                  <a:gd name="connsiteY0" fmla="*/ 0 h 1360661"/>
                  <a:gd name="connsiteX1" fmla="*/ 340478 w 626194"/>
                  <a:gd name="connsiteY1" fmla="*/ 0 h 1360661"/>
                  <a:gd name="connsiteX2" fmla="*/ 625993 w 626194"/>
                  <a:gd name="connsiteY2" fmla="*/ 264583 h 1360661"/>
                  <a:gd name="connsiteX3" fmla="*/ 589031 w 626194"/>
                  <a:gd name="connsiteY3" fmla="*/ 1069490 h 1360661"/>
                  <a:gd name="connsiteX4" fmla="*/ 589031 w 626194"/>
                  <a:gd name="connsiteY4" fmla="*/ 1069490 h 1360661"/>
                  <a:gd name="connsiteX5" fmla="*/ 162007 w 626194"/>
                  <a:gd name="connsiteY5" fmla="*/ 1150384 h 1360661"/>
                  <a:gd name="connsiteX6" fmla="*/ 132386 w 626194"/>
                  <a:gd name="connsiteY6" fmla="*/ 1360662 h 1360661"/>
                  <a:gd name="connsiteX7" fmla="*/ 30559 w 626194"/>
                  <a:gd name="connsiteY7" fmla="*/ 254804 h 1360661"/>
                  <a:gd name="connsiteX8" fmla="*/ 340478 w 626194"/>
                  <a:gd name="connsiteY8" fmla="*/ 0 h 1360661"/>
                  <a:gd name="connsiteX0" fmla="*/ 354258 w 639974"/>
                  <a:gd name="connsiteY0" fmla="*/ 0 h 1360661"/>
                  <a:gd name="connsiteX1" fmla="*/ 354258 w 639974"/>
                  <a:gd name="connsiteY1" fmla="*/ 0 h 1360661"/>
                  <a:gd name="connsiteX2" fmla="*/ 639773 w 639974"/>
                  <a:gd name="connsiteY2" fmla="*/ 264583 h 1360661"/>
                  <a:gd name="connsiteX3" fmla="*/ 602811 w 639974"/>
                  <a:gd name="connsiteY3" fmla="*/ 1069490 h 1360661"/>
                  <a:gd name="connsiteX4" fmla="*/ 602811 w 639974"/>
                  <a:gd name="connsiteY4" fmla="*/ 1069490 h 1360661"/>
                  <a:gd name="connsiteX5" fmla="*/ 175787 w 639974"/>
                  <a:gd name="connsiteY5" fmla="*/ 1150384 h 1360661"/>
                  <a:gd name="connsiteX6" fmla="*/ 146166 w 639974"/>
                  <a:gd name="connsiteY6" fmla="*/ 1360662 h 1360661"/>
                  <a:gd name="connsiteX7" fmla="*/ 44339 w 639974"/>
                  <a:gd name="connsiteY7" fmla="*/ 254804 h 1360661"/>
                  <a:gd name="connsiteX8" fmla="*/ 354258 w 639974"/>
                  <a:gd name="connsiteY8" fmla="*/ 0 h 136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9974" h="1360661">
                    <a:moveTo>
                      <a:pt x="354258" y="0"/>
                    </a:moveTo>
                    <a:lnTo>
                      <a:pt x="354258" y="0"/>
                    </a:lnTo>
                    <a:cubicBezTo>
                      <a:pt x="491530" y="0"/>
                      <a:pt x="646329" y="160354"/>
                      <a:pt x="639773" y="264583"/>
                    </a:cubicBezTo>
                    <a:cubicBezTo>
                      <a:pt x="585202" y="621687"/>
                      <a:pt x="617499" y="799404"/>
                      <a:pt x="602811" y="1069490"/>
                    </a:cubicBezTo>
                    <a:lnTo>
                      <a:pt x="602811" y="1069490"/>
                    </a:lnTo>
                    <a:lnTo>
                      <a:pt x="175787" y="1150384"/>
                    </a:lnTo>
                    <a:cubicBezTo>
                      <a:pt x="136450" y="1183642"/>
                      <a:pt x="185503" y="1327404"/>
                      <a:pt x="146166" y="1360662"/>
                    </a:cubicBezTo>
                    <a:cubicBezTo>
                      <a:pt x="-8277" y="1116762"/>
                      <a:pt x="-37034" y="719904"/>
                      <a:pt x="44339" y="254804"/>
                    </a:cubicBezTo>
                    <a:cubicBezTo>
                      <a:pt x="44339" y="117532"/>
                      <a:pt x="216986" y="0"/>
                      <a:pt x="3542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AC22DA7B-96B9-764A-907C-42E2AFEBB7AE}"/>
                </a:ext>
              </a:extLst>
            </p:cNvPr>
            <p:cNvSpPr/>
            <p:nvPr/>
          </p:nvSpPr>
          <p:spPr>
            <a:xfrm>
              <a:off x="2181204" y="1330675"/>
              <a:ext cx="672165" cy="1878905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13501B"/>
                </a:solidFill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40B47D4-7873-E2F5-5D49-4CF0B4D8E350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9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EB13A199-7337-2713-44F9-09D6DD17AA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제목 1">
              <a:extLst>
                <a:ext uri="{FF2B5EF4-FFF2-40B4-BE49-F238E27FC236}">
                  <a16:creationId xmlns:a16="http://schemas.microsoft.com/office/drawing/2014/main" id="{001CE40C-8BF2-8D7E-D186-0C1D257DBDEE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3" name="제목 1">
            <a:extLst>
              <a:ext uri="{FF2B5EF4-FFF2-40B4-BE49-F238E27FC236}">
                <a16:creationId xmlns:a16="http://schemas.microsoft.com/office/drawing/2014/main" id="{5C4E4CF9-F5E8-4E6B-650F-2ED46B89F0A1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664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50A98800-0A34-5AB5-6AD1-F9F9A85ED2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61000"/>
                    </a14:imgEffect>
                    <a14:imgEffect>
                      <a14:brightnessContrast bright="-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4723" y="0"/>
            <a:ext cx="4569143" cy="6858000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0DCC6123-1144-3331-6ED8-096963AB8841}"/>
              </a:ext>
            </a:extLst>
          </p:cNvPr>
          <p:cNvGrpSpPr/>
          <p:nvPr/>
        </p:nvGrpSpPr>
        <p:grpSpPr>
          <a:xfrm>
            <a:off x="187701" y="1192828"/>
            <a:ext cx="5576406" cy="1013144"/>
            <a:chOff x="3832805" y="961660"/>
            <a:chExt cx="5576406" cy="1013144"/>
          </a:xfrm>
        </p:grpSpPr>
        <p:sp>
          <p:nvSpPr>
            <p:cNvPr id="9" name="제목 1">
              <a:extLst>
                <a:ext uri="{FF2B5EF4-FFF2-40B4-BE49-F238E27FC236}">
                  <a16:creationId xmlns:a16="http://schemas.microsoft.com/office/drawing/2014/main" id="{5BE18C03-C416-FE8B-D74F-F3E357154DCF}"/>
                </a:ext>
              </a:extLst>
            </p:cNvPr>
            <p:cNvSpPr txBox="1">
              <a:spLocks/>
            </p:cNvSpPr>
            <p:nvPr/>
          </p:nvSpPr>
          <p:spPr>
            <a:xfrm>
              <a:off x="3832805" y="961660"/>
              <a:ext cx="5576406" cy="10131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6600" dirty="0">
                  <a:solidFill>
                    <a:srgbClr val="2F661C"/>
                  </a:solidFill>
                  <a:latin typeface="나눔고딕OTF ExtraBold" panose="020D0904000000000000" pitchFamily="34" charset="-127"/>
                  <a:ea typeface="나눔고딕OTF ExtraBold" panose="020D0904000000000000" pitchFamily="34" charset="-127"/>
                </a:rPr>
                <a:t>C   NTENTS</a:t>
              </a:r>
              <a:endParaRPr lang="ko-KR" altLang="en-US" sz="6600" dirty="0">
                <a:solidFill>
                  <a:srgbClr val="2F661C"/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endParaRPr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A07EB20C-1330-9B70-74D6-B6D3BB60F2B9}"/>
                </a:ext>
              </a:extLst>
            </p:cNvPr>
            <p:cNvSpPr/>
            <p:nvPr/>
          </p:nvSpPr>
          <p:spPr>
            <a:xfrm>
              <a:off x="4468805" y="1010992"/>
              <a:ext cx="742103" cy="6908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2A25EBE-1A45-244C-6CF4-26F6C5FF8C9B}"/>
                </a:ext>
              </a:extLst>
            </p:cNvPr>
            <p:cNvGrpSpPr/>
            <p:nvPr/>
          </p:nvGrpSpPr>
          <p:grpSpPr>
            <a:xfrm>
              <a:off x="4508697" y="1021603"/>
              <a:ext cx="642000" cy="647871"/>
              <a:chOff x="554850" y="1330675"/>
              <a:chExt cx="3924871" cy="4397831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17966998-24E2-EF9B-DF9D-60E095B757B3}"/>
                  </a:ext>
                </a:extLst>
              </p:cNvPr>
              <p:cNvGrpSpPr/>
              <p:nvPr/>
            </p:nvGrpSpPr>
            <p:grpSpPr>
              <a:xfrm>
                <a:off x="554850" y="2181294"/>
                <a:ext cx="3924871" cy="3547212"/>
                <a:chOff x="7888165" y="793964"/>
                <a:chExt cx="3924871" cy="3547212"/>
              </a:xfrm>
            </p:grpSpPr>
            <p:grpSp>
              <p:nvGrpSpPr>
                <p:cNvPr id="15" name="그룹 14">
                  <a:extLst>
                    <a:ext uri="{FF2B5EF4-FFF2-40B4-BE49-F238E27FC236}">
                      <a16:creationId xmlns:a16="http://schemas.microsoft.com/office/drawing/2014/main" id="{1AE64DE0-3013-1A27-A30F-64F330228EE1}"/>
                    </a:ext>
                  </a:extLst>
                </p:cNvPr>
                <p:cNvGrpSpPr/>
                <p:nvPr/>
              </p:nvGrpSpPr>
              <p:grpSpPr>
                <a:xfrm>
                  <a:off x="7888165" y="899997"/>
                  <a:ext cx="3924871" cy="3441179"/>
                  <a:chOff x="6832654" y="2663958"/>
                  <a:chExt cx="3924871" cy="3441179"/>
                </a:xfrm>
                <a:solidFill>
                  <a:schemeClr val="accent6"/>
                </a:solidFill>
              </p:grpSpPr>
              <p:sp>
                <p:nvSpPr>
                  <p:cNvPr id="26" name="자유형: 도형 25">
                    <a:extLst>
                      <a:ext uri="{FF2B5EF4-FFF2-40B4-BE49-F238E27FC236}">
                        <a16:creationId xmlns:a16="http://schemas.microsoft.com/office/drawing/2014/main" id="{D36573C0-5F97-2DF1-FBD4-BCC3D7929718}"/>
                      </a:ext>
                    </a:extLst>
                  </p:cNvPr>
                  <p:cNvSpPr/>
                  <p:nvPr/>
                </p:nvSpPr>
                <p:spPr>
                  <a:xfrm>
                    <a:off x="6832654" y="2780116"/>
                    <a:ext cx="3924871" cy="3325021"/>
                  </a:xfrm>
                  <a:custGeom>
                    <a:avLst/>
                    <a:gdLst>
                      <a:gd name="connsiteX0" fmla="*/ 3559115 w 3924871"/>
                      <a:gd name="connsiteY0" fmla="*/ 230488 h 3325019"/>
                      <a:gd name="connsiteX1" fmla="*/ 3277099 w 3924871"/>
                      <a:gd name="connsiteY1" fmla="*/ 2820977 h 3325019"/>
                      <a:gd name="connsiteX2" fmla="*/ 672236 w 3924871"/>
                      <a:gd name="connsiteY2" fmla="*/ 2842610 h 3325019"/>
                      <a:gd name="connsiteX3" fmla="*/ 346968 w 3924871"/>
                      <a:gd name="connsiteY3" fmla="*/ 257199 h 3325019"/>
                      <a:gd name="connsiteX4" fmla="*/ 1201317 w 3924871"/>
                      <a:gd name="connsiteY4" fmla="*/ 250095 h 3325019"/>
                      <a:gd name="connsiteX5" fmla="*/ 1154941 w 3924871"/>
                      <a:gd name="connsiteY5" fmla="*/ 282796 h 3325019"/>
                      <a:gd name="connsiteX6" fmla="*/ 1052974 w 3924871"/>
                      <a:gd name="connsiteY6" fmla="*/ 370982 h 3325019"/>
                      <a:gd name="connsiteX7" fmla="*/ 951346 w 3924871"/>
                      <a:gd name="connsiteY7" fmla="*/ 2234055 h 3325019"/>
                      <a:gd name="connsiteX8" fmla="*/ 2808564 w 3924871"/>
                      <a:gd name="connsiteY8" fmla="*/ 2421486 h 3325019"/>
                      <a:gd name="connsiteX9" fmla="*/ 3073749 w 3924871"/>
                      <a:gd name="connsiteY9" fmla="*/ 574563 h 3325019"/>
                      <a:gd name="connsiteX10" fmla="*/ 2919524 w 3924871"/>
                      <a:gd name="connsiteY10" fmla="*/ 390887 h 3325019"/>
                      <a:gd name="connsiteX11" fmla="*/ 2819425 w 3924871"/>
                      <a:gd name="connsiteY11" fmla="*/ 300546 h 3325019"/>
                      <a:gd name="connsiteX12" fmla="*/ 2733717 w 3924871"/>
                      <a:gd name="connsiteY12" fmla="*/ 237352 h 3325019"/>
                      <a:gd name="connsiteX13" fmla="*/ 1990232 w 3924871"/>
                      <a:gd name="connsiteY13" fmla="*/ 76 h 3325019"/>
                      <a:gd name="connsiteX14" fmla="*/ 2712950 w 3924871"/>
                      <a:gd name="connsiteY14" fmla="*/ 222040 h 3325019"/>
                      <a:gd name="connsiteX15" fmla="*/ 2733717 w 3924871"/>
                      <a:gd name="connsiteY15" fmla="*/ 237352 h 3325019"/>
                      <a:gd name="connsiteX16" fmla="*/ 1201317 w 3924871"/>
                      <a:gd name="connsiteY16" fmla="*/ 250095 h 3325019"/>
                      <a:gd name="connsiteX17" fmla="*/ 1263033 w 3924871"/>
                      <a:gd name="connsiteY17" fmla="*/ 206578 h 3325019"/>
                      <a:gd name="connsiteX18" fmla="*/ 1990232 w 3924871"/>
                      <a:gd name="connsiteY18" fmla="*/ 76 h 3325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924871" h="3325019">
                        <a:moveTo>
                          <a:pt x="3559115" y="230488"/>
                        </a:moveTo>
                        <a:cubicBezTo>
                          <a:pt x="4139112" y="1039933"/>
                          <a:pt x="4017774" y="2154502"/>
                          <a:pt x="3277099" y="2820977"/>
                        </a:cubicBezTo>
                        <a:cubicBezTo>
                          <a:pt x="2539492" y="3484692"/>
                          <a:pt x="1420826" y="3493982"/>
                          <a:pt x="672236" y="2842610"/>
                        </a:cubicBezTo>
                        <a:cubicBezTo>
                          <a:pt x="-79456" y="2188539"/>
                          <a:pt x="-219402" y="1076164"/>
                          <a:pt x="346968" y="257199"/>
                        </a:cubicBezTo>
                        <a:lnTo>
                          <a:pt x="1201317" y="250095"/>
                        </a:lnTo>
                        <a:lnTo>
                          <a:pt x="1154941" y="282796"/>
                        </a:lnTo>
                        <a:cubicBezTo>
                          <a:pt x="1119881" y="310196"/>
                          <a:pt x="1085843" y="339591"/>
                          <a:pt x="1052974" y="370982"/>
                        </a:cubicBezTo>
                        <a:cubicBezTo>
                          <a:pt x="534479" y="866173"/>
                          <a:pt x="489849" y="1684345"/>
                          <a:pt x="951346" y="2234055"/>
                        </a:cubicBezTo>
                        <a:cubicBezTo>
                          <a:pt x="1419366" y="2791535"/>
                          <a:pt x="2240561" y="2874411"/>
                          <a:pt x="2808564" y="2421486"/>
                        </a:cubicBezTo>
                        <a:cubicBezTo>
                          <a:pt x="3368791" y="1974762"/>
                          <a:pt x="3485262" y="1163584"/>
                          <a:pt x="3073749" y="574563"/>
                        </a:cubicBezTo>
                        <a:lnTo>
                          <a:pt x="2919524" y="390887"/>
                        </a:lnTo>
                        <a:cubicBezTo>
                          <a:pt x="2887319" y="358802"/>
                          <a:pt x="2853903" y="328688"/>
                          <a:pt x="2819425" y="300546"/>
                        </a:cubicBezTo>
                        <a:lnTo>
                          <a:pt x="2733717" y="237352"/>
                        </a:lnTo>
                        <a:close/>
                        <a:moveTo>
                          <a:pt x="1990232" y="76"/>
                        </a:moveTo>
                        <a:cubicBezTo>
                          <a:pt x="2242600" y="2767"/>
                          <a:pt x="2494222" y="76870"/>
                          <a:pt x="2712950" y="222040"/>
                        </a:cubicBezTo>
                        <a:lnTo>
                          <a:pt x="2733717" y="237352"/>
                        </a:lnTo>
                        <a:lnTo>
                          <a:pt x="1201317" y="250095"/>
                        </a:lnTo>
                        <a:lnTo>
                          <a:pt x="1263033" y="206578"/>
                        </a:lnTo>
                        <a:cubicBezTo>
                          <a:pt x="1484749" y="66104"/>
                          <a:pt x="1737864" y="-2615"/>
                          <a:pt x="1990232" y="7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solidFill>
                        <a:schemeClr val="accent4"/>
                      </a:solidFill>
                    </a:endParaRPr>
                  </a:p>
                </p:txBody>
              </p:sp>
              <p:sp>
                <p:nvSpPr>
                  <p:cNvPr id="27" name="직사각형 26">
                    <a:extLst>
                      <a:ext uri="{FF2B5EF4-FFF2-40B4-BE49-F238E27FC236}">
                        <a16:creationId xmlns:a16="http://schemas.microsoft.com/office/drawing/2014/main" id="{864A25DB-B363-032A-9869-AF03EA37AE0E}"/>
                      </a:ext>
                    </a:extLst>
                  </p:cNvPr>
                  <p:cNvSpPr/>
                  <p:nvPr/>
                </p:nvSpPr>
                <p:spPr>
                  <a:xfrm>
                    <a:off x="8040107" y="2663958"/>
                    <a:ext cx="1527975" cy="3959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accent4"/>
                      </a:solidFill>
                    </a:endParaRPr>
                  </a:p>
                </p:txBody>
              </p:sp>
            </p:grpSp>
            <p:sp>
              <p:nvSpPr>
                <p:cNvPr id="16" name="사각형: 둥근 위쪽 모서리 18">
                  <a:extLst>
                    <a:ext uri="{FF2B5EF4-FFF2-40B4-BE49-F238E27FC236}">
                      <a16:creationId xmlns:a16="http://schemas.microsoft.com/office/drawing/2014/main" id="{1871679C-14BC-6060-DE03-083FD9060B6B}"/>
                    </a:ext>
                  </a:extLst>
                </p:cNvPr>
                <p:cNvSpPr/>
                <p:nvPr/>
              </p:nvSpPr>
              <p:spPr>
                <a:xfrm rot="3061679">
                  <a:off x="8466081" y="522759"/>
                  <a:ext cx="652054" cy="1194463"/>
                </a:xfrm>
                <a:custGeom>
                  <a:avLst/>
                  <a:gdLst>
                    <a:gd name="connsiteX0" fmla="*/ 248553 w 497106"/>
                    <a:gd name="connsiteY0" fmla="*/ 0 h 1069490"/>
                    <a:gd name="connsiteX1" fmla="*/ 248553 w 497106"/>
                    <a:gd name="connsiteY1" fmla="*/ 0 h 1069490"/>
                    <a:gd name="connsiteX2" fmla="*/ 497106 w 497106"/>
                    <a:gd name="connsiteY2" fmla="*/ 248553 h 1069490"/>
                    <a:gd name="connsiteX3" fmla="*/ 497106 w 497106"/>
                    <a:gd name="connsiteY3" fmla="*/ 1069490 h 1069490"/>
                    <a:gd name="connsiteX4" fmla="*/ 497106 w 497106"/>
                    <a:gd name="connsiteY4" fmla="*/ 1069490 h 1069490"/>
                    <a:gd name="connsiteX5" fmla="*/ 0 w 497106"/>
                    <a:gd name="connsiteY5" fmla="*/ 1069490 h 1069490"/>
                    <a:gd name="connsiteX6" fmla="*/ 0 w 497106"/>
                    <a:gd name="connsiteY6" fmla="*/ 1069490 h 1069490"/>
                    <a:gd name="connsiteX7" fmla="*/ 0 w 497106"/>
                    <a:gd name="connsiteY7" fmla="*/ 248553 h 1069490"/>
                    <a:gd name="connsiteX8" fmla="*/ 248553 w 497106"/>
                    <a:gd name="connsiteY8" fmla="*/ 0 h 1069490"/>
                    <a:gd name="connsiteX0" fmla="*/ 296977 w 545530"/>
                    <a:gd name="connsiteY0" fmla="*/ 0 h 1069490"/>
                    <a:gd name="connsiteX1" fmla="*/ 296977 w 545530"/>
                    <a:gd name="connsiteY1" fmla="*/ 0 h 1069490"/>
                    <a:gd name="connsiteX2" fmla="*/ 545530 w 545530"/>
                    <a:gd name="connsiteY2" fmla="*/ 248553 h 1069490"/>
                    <a:gd name="connsiteX3" fmla="*/ 545530 w 545530"/>
                    <a:gd name="connsiteY3" fmla="*/ 1069490 h 1069490"/>
                    <a:gd name="connsiteX4" fmla="*/ 545530 w 545530"/>
                    <a:gd name="connsiteY4" fmla="*/ 1069490 h 1069490"/>
                    <a:gd name="connsiteX5" fmla="*/ 48424 w 545530"/>
                    <a:gd name="connsiteY5" fmla="*/ 1069490 h 1069490"/>
                    <a:gd name="connsiteX6" fmla="*/ 48424 w 545530"/>
                    <a:gd name="connsiteY6" fmla="*/ 1069490 h 1069490"/>
                    <a:gd name="connsiteX7" fmla="*/ 0 w 545530"/>
                    <a:gd name="connsiteY7" fmla="*/ 290239 h 1069490"/>
                    <a:gd name="connsiteX8" fmla="*/ 296977 w 545530"/>
                    <a:gd name="connsiteY8" fmla="*/ 0 h 1069490"/>
                    <a:gd name="connsiteX0" fmla="*/ 323789 w 572342"/>
                    <a:gd name="connsiteY0" fmla="*/ 0 h 1069490"/>
                    <a:gd name="connsiteX1" fmla="*/ 323789 w 572342"/>
                    <a:gd name="connsiteY1" fmla="*/ 0 h 1069490"/>
                    <a:gd name="connsiteX2" fmla="*/ 572342 w 572342"/>
                    <a:gd name="connsiteY2" fmla="*/ 248553 h 1069490"/>
                    <a:gd name="connsiteX3" fmla="*/ 572342 w 572342"/>
                    <a:gd name="connsiteY3" fmla="*/ 1069490 h 1069490"/>
                    <a:gd name="connsiteX4" fmla="*/ 572342 w 572342"/>
                    <a:gd name="connsiteY4" fmla="*/ 1069490 h 1069490"/>
                    <a:gd name="connsiteX5" fmla="*/ 75236 w 572342"/>
                    <a:gd name="connsiteY5" fmla="*/ 1069490 h 1069490"/>
                    <a:gd name="connsiteX6" fmla="*/ 75236 w 572342"/>
                    <a:gd name="connsiteY6" fmla="*/ 1069490 h 1069490"/>
                    <a:gd name="connsiteX7" fmla="*/ 26812 w 572342"/>
                    <a:gd name="connsiteY7" fmla="*/ 290239 h 1069490"/>
                    <a:gd name="connsiteX8" fmla="*/ 323789 w 572342"/>
                    <a:gd name="connsiteY8" fmla="*/ 0 h 1069490"/>
                    <a:gd name="connsiteX0" fmla="*/ 326349 w 574902"/>
                    <a:gd name="connsiteY0" fmla="*/ 0 h 1089609"/>
                    <a:gd name="connsiteX1" fmla="*/ 326349 w 574902"/>
                    <a:gd name="connsiteY1" fmla="*/ 0 h 1089609"/>
                    <a:gd name="connsiteX2" fmla="*/ 574902 w 574902"/>
                    <a:gd name="connsiteY2" fmla="*/ 248553 h 1089609"/>
                    <a:gd name="connsiteX3" fmla="*/ 574902 w 574902"/>
                    <a:gd name="connsiteY3" fmla="*/ 1069490 h 1089609"/>
                    <a:gd name="connsiteX4" fmla="*/ 574902 w 574902"/>
                    <a:gd name="connsiteY4" fmla="*/ 1069490 h 1089609"/>
                    <a:gd name="connsiteX5" fmla="*/ 77796 w 574902"/>
                    <a:gd name="connsiteY5" fmla="*/ 1069490 h 1089609"/>
                    <a:gd name="connsiteX6" fmla="*/ 61519 w 574902"/>
                    <a:gd name="connsiteY6" fmla="*/ 1089609 h 1089609"/>
                    <a:gd name="connsiteX7" fmla="*/ 29372 w 574902"/>
                    <a:gd name="connsiteY7" fmla="*/ 290239 h 1089609"/>
                    <a:gd name="connsiteX8" fmla="*/ 326349 w 574902"/>
                    <a:gd name="connsiteY8" fmla="*/ 0 h 1089609"/>
                    <a:gd name="connsiteX0" fmla="*/ 337048 w 585601"/>
                    <a:gd name="connsiteY0" fmla="*/ 0 h 1089609"/>
                    <a:gd name="connsiteX1" fmla="*/ 337048 w 585601"/>
                    <a:gd name="connsiteY1" fmla="*/ 0 h 1089609"/>
                    <a:gd name="connsiteX2" fmla="*/ 585601 w 585601"/>
                    <a:gd name="connsiteY2" fmla="*/ 248553 h 1089609"/>
                    <a:gd name="connsiteX3" fmla="*/ 585601 w 585601"/>
                    <a:gd name="connsiteY3" fmla="*/ 1069490 h 1089609"/>
                    <a:gd name="connsiteX4" fmla="*/ 585601 w 585601"/>
                    <a:gd name="connsiteY4" fmla="*/ 1069490 h 1089609"/>
                    <a:gd name="connsiteX5" fmla="*/ 88495 w 585601"/>
                    <a:gd name="connsiteY5" fmla="*/ 1069490 h 1089609"/>
                    <a:gd name="connsiteX6" fmla="*/ 72218 w 585601"/>
                    <a:gd name="connsiteY6" fmla="*/ 1089609 h 1089609"/>
                    <a:gd name="connsiteX7" fmla="*/ 40071 w 585601"/>
                    <a:gd name="connsiteY7" fmla="*/ 290239 h 1089609"/>
                    <a:gd name="connsiteX8" fmla="*/ 337048 w 585601"/>
                    <a:gd name="connsiteY8" fmla="*/ 0 h 1089609"/>
                    <a:gd name="connsiteX0" fmla="*/ 337048 w 585627"/>
                    <a:gd name="connsiteY0" fmla="*/ 0 h 1089609"/>
                    <a:gd name="connsiteX1" fmla="*/ 337048 w 585627"/>
                    <a:gd name="connsiteY1" fmla="*/ 0 h 1089609"/>
                    <a:gd name="connsiteX2" fmla="*/ 585601 w 585627"/>
                    <a:gd name="connsiteY2" fmla="*/ 248553 h 1089609"/>
                    <a:gd name="connsiteX3" fmla="*/ 585601 w 585627"/>
                    <a:gd name="connsiteY3" fmla="*/ 1069490 h 1089609"/>
                    <a:gd name="connsiteX4" fmla="*/ 585601 w 585627"/>
                    <a:gd name="connsiteY4" fmla="*/ 1069490 h 1089609"/>
                    <a:gd name="connsiteX5" fmla="*/ 88495 w 585627"/>
                    <a:gd name="connsiteY5" fmla="*/ 1069490 h 1089609"/>
                    <a:gd name="connsiteX6" fmla="*/ 72218 w 585627"/>
                    <a:gd name="connsiteY6" fmla="*/ 1089609 h 1089609"/>
                    <a:gd name="connsiteX7" fmla="*/ 40071 w 585627"/>
                    <a:gd name="connsiteY7" fmla="*/ 290239 h 1089609"/>
                    <a:gd name="connsiteX8" fmla="*/ 337048 w 585627"/>
                    <a:gd name="connsiteY8" fmla="*/ 0 h 1089609"/>
                    <a:gd name="connsiteX0" fmla="*/ 337048 w 634712"/>
                    <a:gd name="connsiteY0" fmla="*/ 0 h 1089609"/>
                    <a:gd name="connsiteX1" fmla="*/ 337048 w 634712"/>
                    <a:gd name="connsiteY1" fmla="*/ 0 h 1089609"/>
                    <a:gd name="connsiteX2" fmla="*/ 634694 w 634712"/>
                    <a:gd name="connsiteY2" fmla="*/ 263303 h 1089609"/>
                    <a:gd name="connsiteX3" fmla="*/ 585601 w 634712"/>
                    <a:gd name="connsiteY3" fmla="*/ 1069490 h 1089609"/>
                    <a:gd name="connsiteX4" fmla="*/ 585601 w 634712"/>
                    <a:gd name="connsiteY4" fmla="*/ 1069490 h 1089609"/>
                    <a:gd name="connsiteX5" fmla="*/ 88495 w 634712"/>
                    <a:gd name="connsiteY5" fmla="*/ 1069490 h 1089609"/>
                    <a:gd name="connsiteX6" fmla="*/ 72218 w 634712"/>
                    <a:gd name="connsiteY6" fmla="*/ 1089609 h 1089609"/>
                    <a:gd name="connsiteX7" fmla="*/ 40071 w 634712"/>
                    <a:gd name="connsiteY7" fmla="*/ 290239 h 1089609"/>
                    <a:gd name="connsiteX8" fmla="*/ 337048 w 634712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856"/>
                    <a:gd name="connsiteY0" fmla="*/ 0 h 1089609"/>
                    <a:gd name="connsiteX1" fmla="*/ 337048 w 629856"/>
                    <a:gd name="connsiteY1" fmla="*/ 0 h 1089609"/>
                    <a:gd name="connsiteX2" fmla="*/ 629664 w 629856"/>
                    <a:gd name="connsiteY2" fmla="*/ 259233 h 1089609"/>
                    <a:gd name="connsiteX3" fmla="*/ 585601 w 629856"/>
                    <a:gd name="connsiteY3" fmla="*/ 1069490 h 1089609"/>
                    <a:gd name="connsiteX4" fmla="*/ 585601 w 629856"/>
                    <a:gd name="connsiteY4" fmla="*/ 1069490 h 1089609"/>
                    <a:gd name="connsiteX5" fmla="*/ 88495 w 629856"/>
                    <a:gd name="connsiteY5" fmla="*/ 1069490 h 1089609"/>
                    <a:gd name="connsiteX6" fmla="*/ 72218 w 629856"/>
                    <a:gd name="connsiteY6" fmla="*/ 1089609 h 1089609"/>
                    <a:gd name="connsiteX7" fmla="*/ 40071 w 629856"/>
                    <a:gd name="connsiteY7" fmla="*/ 290239 h 1089609"/>
                    <a:gd name="connsiteX8" fmla="*/ 337048 w 629856"/>
                    <a:gd name="connsiteY8" fmla="*/ 0 h 1089609"/>
                    <a:gd name="connsiteX0" fmla="*/ 337048 w 622764"/>
                    <a:gd name="connsiteY0" fmla="*/ 0 h 1089609"/>
                    <a:gd name="connsiteX1" fmla="*/ 337048 w 622764"/>
                    <a:gd name="connsiteY1" fmla="*/ 0 h 1089609"/>
                    <a:gd name="connsiteX2" fmla="*/ 622563 w 622764"/>
                    <a:gd name="connsiteY2" fmla="*/ 264583 h 1089609"/>
                    <a:gd name="connsiteX3" fmla="*/ 585601 w 622764"/>
                    <a:gd name="connsiteY3" fmla="*/ 1069490 h 1089609"/>
                    <a:gd name="connsiteX4" fmla="*/ 585601 w 622764"/>
                    <a:gd name="connsiteY4" fmla="*/ 1069490 h 1089609"/>
                    <a:gd name="connsiteX5" fmla="*/ 88495 w 622764"/>
                    <a:gd name="connsiteY5" fmla="*/ 1069490 h 1089609"/>
                    <a:gd name="connsiteX6" fmla="*/ 72218 w 622764"/>
                    <a:gd name="connsiteY6" fmla="*/ 1089609 h 1089609"/>
                    <a:gd name="connsiteX7" fmla="*/ 40071 w 622764"/>
                    <a:gd name="connsiteY7" fmla="*/ 290239 h 1089609"/>
                    <a:gd name="connsiteX8" fmla="*/ 337048 w 622764"/>
                    <a:gd name="connsiteY8" fmla="*/ 0 h 1089609"/>
                    <a:gd name="connsiteX0" fmla="*/ 337048 w 622764"/>
                    <a:gd name="connsiteY0" fmla="*/ 0 h 1089609"/>
                    <a:gd name="connsiteX1" fmla="*/ 337048 w 622764"/>
                    <a:gd name="connsiteY1" fmla="*/ 0 h 1089609"/>
                    <a:gd name="connsiteX2" fmla="*/ 622563 w 622764"/>
                    <a:gd name="connsiteY2" fmla="*/ 264583 h 1089609"/>
                    <a:gd name="connsiteX3" fmla="*/ 585601 w 622764"/>
                    <a:gd name="connsiteY3" fmla="*/ 1069490 h 1089609"/>
                    <a:gd name="connsiteX4" fmla="*/ 585601 w 622764"/>
                    <a:gd name="connsiteY4" fmla="*/ 1069490 h 1089609"/>
                    <a:gd name="connsiteX5" fmla="*/ 88495 w 622764"/>
                    <a:gd name="connsiteY5" fmla="*/ 1069490 h 1089609"/>
                    <a:gd name="connsiteX6" fmla="*/ 72218 w 622764"/>
                    <a:gd name="connsiteY6" fmla="*/ 1089609 h 1089609"/>
                    <a:gd name="connsiteX7" fmla="*/ 40071 w 622764"/>
                    <a:gd name="connsiteY7" fmla="*/ 290239 h 1089609"/>
                    <a:gd name="connsiteX8" fmla="*/ 337048 w 622764"/>
                    <a:gd name="connsiteY8" fmla="*/ 0 h 1089609"/>
                    <a:gd name="connsiteX0" fmla="*/ 333723 w 619439"/>
                    <a:gd name="connsiteY0" fmla="*/ 0 h 1181942"/>
                    <a:gd name="connsiteX1" fmla="*/ 333723 w 619439"/>
                    <a:gd name="connsiteY1" fmla="*/ 0 h 1181942"/>
                    <a:gd name="connsiteX2" fmla="*/ 619238 w 619439"/>
                    <a:gd name="connsiteY2" fmla="*/ 264583 h 1181942"/>
                    <a:gd name="connsiteX3" fmla="*/ 582276 w 619439"/>
                    <a:gd name="connsiteY3" fmla="*/ 1069490 h 1181942"/>
                    <a:gd name="connsiteX4" fmla="*/ 582276 w 619439"/>
                    <a:gd name="connsiteY4" fmla="*/ 1069490 h 1181942"/>
                    <a:gd name="connsiteX5" fmla="*/ 85170 w 619439"/>
                    <a:gd name="connsiteY5" fmla="*/ 1069490 h 1181942"/>
                    <a:gd name="connsiteX6" fmla="*/ 81319 w 619439"/>
                    <a:gd name="connsiteY6" fmla="*/ 1181942 h 1181942"/>
                    <a:gd name="connsiteX7" fmla="*/ 36746 w 619439"/>
                    <a:gd name="connsiteY7" fmla="*/ 290239 h 1181942"/>
                    <a:gd name="connsiteX8" fmla="*/ 333723 w 619439"/>
                    <a:gd name="connsiteY8" fmla="*/ 0 h 1181942"/>
                    <a:gd name="connsiteX0" fmla="*/ 333723 w 619439"/>
                    <a:gd name="connsiteY0" fmla="*/ 0 h 1181942"/>
                    <a:gd name="connsiteX1" fmla="*/ 333723 w 619439"/>
                    <a:gd name="connsiteY1" fmla="*/ 0 h 1181942"/>
                    <a:gd name="connsiteX2" fmla="*/ 619238 w 619439"/>
                    <a:gd name="connsiteY2" fmla="*/ 264583 h 1181942"/>
                    <a:gd name="connsiteX3" fmla="*/ 582276 w 619439"/>
                    <a:gd name="connsiteY3" fmla="*/ 1069490 h 1181942"/>
                    <a:gd name="connsiteX4" fmla="*/ 582276 w 619439"/>
                    <a:gd name="connsiteY4" fmla="*/ 1069490 h 1181942"/>
                    <a:gd name="connsiteX5" fmla="*/ 155252 w 619439"/>
                    <a:gd name="connsiteY5" fmla="*/ 1150384 h 1181942"/>
                    <a:gd name="connsiteX6" fmla="*/ 81319 w 619439"/>
                    <a:gd name="connsiteY6" fmla="*/ 1181942 h 1181942"/>
                    <a:gd name="connsiteX7" fmla="*/ 36746 w 619439"/>
                    <a:gd name="connsiteY7" fmla="*/ 290239 h 1181942"/>
                    <a:gd name="connsiteX8" fmla="*/ 333723 w 619439"/>
                    <a:gd name="connsiteY8" fmla="*/ 0 h 1181942"/>
                    <a:gd name="connsiteX0" fmla="*/ 341245 w 626961"/>
                    <a:gd name="connsiteY0" fmla="*/ 0 h 1181942"/>
                    <a:gd name="connsiteX1" fmla="*/ 341245 w 626961"/>
                    <a:gd name="connsiteY1" fmla="*/ 0 h 1181942"/>
                    <a:gd name="connsiteX2" fmla="*/ 626760 w 626961"/>
                    <a:gd name="connsiteY2" fmla="*/ 264583 h 1181942"/>
                    <a:gd name="connsiteX3" fmla="*/ 589798 w 626961"/>
                    <a:gd name="connsiteY3" fmla="*/ 1069490 h 1181942"/>
                    <a:gd name="connsiteX4" fmla="*/ 589798 w 626961"/>
                    <a:gd name="connsiteY4" fmla="*/ 1069490 h 1181942"/>
                    <a:gd name="connsiteX5" fmla="*/ 162774 w 626961"/>
                    <a:gd name="connsiteY5" fmla="*/ 1150384 h 1181942"/>
                    <a:gd name="connsiteX6" fmla="*/ 88841 w 626961"/>
                    <a:gd name="connsiteY6" fmla="*/ 1181942 h 1181942"/>
                    <a:gd name="connsiteX7" fmla="*/ 44268 w 626961"/>
                    <a:gd name="connsiteY7" fmla="*/ 290239 h 1181942"/>
                    <a:gd name="connsiteX8" fmla="*/ 341245 w 626961"/>
                    <a:gd name="connsiteY8" fmla="*/ 0 h 1181942"/>
                    <a:gd name="connsiteX0" fmla="*/ 350293 w 636009"/>
                    <a:gd name="connsiteY0" fmla="*/ 0 h 1181942"/>
                    <a:gd name="connsiteX1" fmla="*/ 350293 w 636009"/>
                    <a:gd name="connsiteY1" fmla="*/ 0 h 1181942"/>
                    <a:gd name="connsiteX2" fmla="*/ 635808 w 636009"/>
                    <a:gd name="connsiteY2" fmla="*/ 264583 h 1181942"/>
                    <a:gd name="connsiteX3" fmla="*/ 598846 w 636009"/>
                    <a:gd name="connsiteY3" fmla="*/ 1069490 h 1181942"/>
                    <a:gd name="connsiteX4" fmla="*/ 598846 w 636009"/>
                    <a:gd name="connsiteY4" fmla="*/ 1069490 h 1181942"/>
                    <a:gd name="connsiteX5" fmla="*/ 171822 w 636009"/>
                    <a:gd name="connsiteY5" fmla="*/ 1150384 h 1181942"/>
                    <a:gd name="connsiteX6" fmla="*/ 97889 w 636009"/>
                    <a:gd name="connsiteY6" fmla="*/ 1181942 h 1181942"/>
                    <a:gd name="connsiteX7" fmla="*/ 40374 w 636009"/>
                    <a:gd name="connsiteY7" fmla="*/ 254804 h 1181942"/>
                    <a:gd name="connsiteX8" fmla="*/ 350293 w 636009"/>
                    <a:gd name="connsiteY8" fmla="*/ 0 h 1181942"/>
                    <a:gd name="connsiteX0" fmla="*/ 355282 w 640998"/>
                    <a:gd name="connsiteY0" fmla="*/ 0 h 1200056"/>
                    <a:gd name="connsiteX1" fmla="*/ 355282 w 640998"/>
                    <a:gd name="connsiteY1" fmla="*/ 0 h 1200056"/>
                    <a:gd name="connsiteX2" fmla="*/ 640797 w 640998"/>
                    <a:gd name="connsiteY2" fmla="*/ 264583 h 1200056"/>
                    <a:gd name="connsiteX3" fmla="*/ 603835 w 640998"/>
                    <a:gd name="connsiteY3" fmla="*/ 1069490 h 1200056"/>
                    <a:gd name="connsiteX4" fmla="*/ 603835 w 640998"/>
                    <a:gd name="connsiteY4" fmla="*/ 1069490 h 1200056"/>
                    <a:gd name="connsiteX5" fmla="*/ 176811 w 640998"/>
                    <a:gd name="connsiteY5" fmla="*/ 1150384 h 1200056"/>
                    <a:gd name="connsiteX6" fmla="*/ 86617 w 640998"/>
                    <a:gd name="connsiteY6" fmla="*/ 1200055 h 1200056"/>
                    <a:gd name="connsiteX7" fmla="*/ 45363 w 640998"/>
                    <a:gd name="connsiteY7" fmla="*/ 254804 h 1200056"/>
                    <a:gd name="connsiteX8" fmla="*/ 355282 w 640998"/>
                    <a:gd name="connsiteY8" fmla="*/ 0 h 1200056"/>
                    <a:gd name="connsiteX0" fmla="*/ 375293 w 661009"/>
                    <a:gd name="connsiteY0" fmla="*/ 0 h 1196192"/>
                    <a:gd name="connsiteX1" fmla="*/ 375293 w 661009"/>
                    <a:gd name="connsiteY1" fmla="*/ 0 h 1196192"/>
                    <a:gd name="connsiteX2" fmla="*/ 660808 w 661009"/>
                    <a:gd name="connsiteY2" fmla="*/ 264583 h 1196192"/>
                    <a:gd name="connsiteX3" fmla="*/ 623846 w 661009"/>
                    <a:gd name="connsiteY3" fmla="*/ 1069490 h 1196192"/>
                    <a:gd name="connsiteX4" fmla="*/ 623846 w 661009"/>
                    <a:gd name="connsiteY4" fmla="*/ 1069490 h 1196192"/>
                    <a:gd name="connsiteX5" fmla="*/ 196822 w 661009"/>
                    <a:gd name="connsiteY5" fmla="*/ 1150384 h 1196192"/>
                    <a:gd name="connsiteX6" fmla="*/ 60203 w 661009"/>
                    <a:gd name="connsiteY6" fmla="*/ 1196193 h 1196192"/>
                    <a:gd name="connsiteX7" fmla="*/ 65374 w 661009"/>
                    <a:gd name="connsiteY7" fmla="*/ 254804 h 1196192"/>
                    <a:gd name="connsiteX8" fmla="*/ 375293 w 661009"/>
                    <a:gd name="connsiteY8" fmla="*/ 0 h 1196192"/>
                    <a:gd name="connsiteX0" fmla="*/ 375293 w 661009"/>
                    <a:gd name="connsiteY0" fmla="*/ 0 h 1196192"/>
                    <a:gd name="connsiteX1" fmla="*/ 375293 w 661009"/>
                    <a:gd name="connsiteY1" fmla="*/ 0 h 1196192"/>
                    <a:gd name="connsiteX2" fmla="*/ 660808 w 661009"/>
                    <a:gd name="connsiteY2" fmla="*/ 264583 h 1196192"/>
                    <a:gd name="connsiteX3" fmla="*/ 623846 w 661009"/>
                    <a:gd name="connsiteY3" fmla="*/ 1069490 h 1196192"/>
                    <a:gd name="connsiteX4" fmla="*/ 623846 w 661009"/>
                    <a:gd name="connsiteY4" fmla="*/ 1069490 h 1196192"/>
                    <a:gd name="connsiteX5" fmla="*/ 293516 w 661009"/>
                    <a:gd name="connsiteY5" fmla="*/ 1190873 h 1196192"/>
                    <a:gd name="connsiteX6" fmla="*/ 60203 w 661009"/>
                    <a:gd name="connsiteY6" fmla="*/ 1196193 h 1196192"/>
                    <a:gd name="connsiteX7" fmla="*/ 65374 w 661009"/>
                    <a:gd name="connsiteY7" fmla="*/ 254804 h 1196192"/>
                    <a:gd name="connsiteX8" fmla="*/ 375293 w 661009"/>
                    <a:gd name="connsiteY8" fmla="*/ 0 h 1196192"/>
                    <a:gd name="connsiteX0" fmla="*/ 366339 w 652055"/>
                    <a:gd name="connsiteY0" fmla="*/ 0 h 1194462"/>
                    <a:gd name="connsiteX1" fmla="*/ 366339 w 652055"/>
                    <a:gd name="connsiteY1" fmla="*/ 0 h 1194462"/>
                    <a:gd name="connsiteX2" fmla="*/ 651854 w 652055"/>
                    <a:gd name="connsiteY2" fmla="*/ 264583 h 1194462"/>
                    <a:gd name="connsiteX3" fmla="*/ 614892 w 652055"/>
                    <a:gd name="connsiteY3" fmla="*/ 1069490 h 1194462"/>
                    <a:gd name="connsiteX4" fmla="*/ 614892 w 652055"/>
                    <a:gd name="connsiteY4" fmla="*/ 1069490 h 1194462"/>
                    <a:gd name="connsiteX5" fmla="*/ 284562 w 652055"/>
                    <a:gd name="connsiteY5" fmla="*/ 1190873 h 1194462"/>
                    <a:gd name="connsiteX6" fmla="*/ 69440 w 652055"/>
                    <a:gd name="connsiteY6" fmla="*/ 1194461 h 1194462"/>
                    <a:gd name="connsiteX7" fmla="*/ 56420 w 652055"/>
                    <a:gd name="connsiteY7" fmla="*/ 254804 h 1194462"/>
                    <a:gd name="connsiteX8" fmla="*/ 366339 w 652055"/>
                    <a:gd name="connsiteY8" fmla="*/ 0 h 1194462"/>
                    <a:gd name="connsiteX0" fmla="*/ 366339 w 652055"/>
                    <a:gd name="connsiteY0" fmla="*/ 0 h 1194462"/>
                    <a:gd name="connsiteX1" fmla="*/ 366339 w 652055"/>
                    <a:gd name="connsiteY1" fmla="*/ 0 h 1194462"/>
                    <a:gd name="connsiteX2" fmla="*/ 651854 w 652055"/>
                    <a:gd name="connsiteY2" fmla="*/ 264583 h 1194462"/>
                    <a:gd name="connsiteX3" fmla="*/ 614892 w 652055"/>
                    <a:gd name="connsiteY3" fmla="*/ 1069490 h 1194462"/>
                    <a:gd name="connsiteX4" fmla="*/ 614892 w 652055"/>
                    <a:gd name="connsiteY4" fmla="*/ 1069490 h 1194462"/>
                    <a:gd name="connsiteX5" fmla="*/ 284562 w 652055"/>
                    <a:gd name="connsiteY5" fmla="*/ 1190873 h 1194462"/>
                    <a:gd name="connsiteX6" fmla="*/ 69440 w 652055"/>
                    <a:gd name="connsiteY6" fmla="*/ 1194461 h 1194462"/>
                    <a:gd name="connsiteX7" fmla="*/ 56420 w 652055"/>
                    <a:gd name="connsiteY7" fmla="*/ 254804 h 1194462"/>
                    <a:gd name="connsiteX8" fmla="*/ 366339 w 652055"/>
                    <a:gd name="connsiteY8" fmla="*/ 0 h 1194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52055" h="1194462">
                      <a:moveTo>
                        <a:pt x="366339" y="0"/>
                      </a:moveTo>
                      <a:lnTo>
                        <a:pt x="366339" y="0"/>
                      </a:lnTo>
                      <a:cubicBezTo>
                        <a:pt x="503611" y="0"/>
                        <a:pt x="658410" y="160354"/>
                        <a:pt x="651854" y="264583"/>
                      </a:cubicBezTo>
                      <a:cubicBezTo>
                        <a:pt x="651847" y="616497"/>
                        <a:pt x="629580" y="799404"/>
                        <a:pt x="614892" y="1069490"/>
                      </a:cubicBezTo>
                      <a:lnTo>
                        <a:pt x="614892" y="1069490"/>
                      </a:lnTo>
                      <a:lnTo>
                        <a:pt x="284562" y="1190873"/>
                      </a:lnTo>
                      <a:lnTo>
                        <a:pt x="69440" y="1194461"/>
                      </a:lnTo>
                      <a:cubicBezTo>
                        <a:pt x="-16295" y="893065"/>
                        <a:pt x="-24953" y="719904"/>
                        <a:pt x="56420" y="254804"/>
                      </a:cubicBezTo>
                      <a:cubicBezTo>
                        <a:pt x="56420" y="117532"/>
                        <a:pt x="229067" y="0"/>
                        <a:pt x="36633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17" name="사각형: 둥근 위쪽 모서리 18">
                  <a:extLst>
                    <a:ext uri="{FF2B5EF4-FFF2-40B4-BE49-F238E27FC236}">
                      <a16:creationId xmlns:a16="http://schemas.microsoft.com/office/drawing/2014/main" id="{5FB951FA-EA37-CB47-8560-562891ED8B44}"/>
                    </a:ext>
                  </a:extLst>
                </p:cNvPr>
                <p:cNvSpPr/>
                <p:nvPr/>
              </p:nvSpPr>
              <p:spPr>
                <a:xfrm rot="18538321" flipH="1">
                  <a:off x="10631266" y="478266"/>
                  <a:ext cx="639971" cy="1360665"/>
                </a:xfrm>
                <a:custGeom>
                  <a:avLst/>
                  <a:gdLst>
                    <a:gd name="connsiteX0" fmla="*/ 248553 w 497106"/>
                    <a:gd name="connsiteY0" fmla="*/ 0 h 1069490"/>
                    <a:gd name="connsiteX1" fmla="*/ 248553 w 497106"/>
                    <a:gd name="connsiteY1" fmla="*/ 0 h 1069490"/>
                    <a:gd name="connsiteX2" fmla="*/ 497106 w 497106"/>
                    <a:gd name="connsiteY2" fmla="*/ 248553 h 1069490"/>
                    <a:gd name="connsiteX3" fmla="*/ 497106 w 497106"/>
                    <a:gd name="connsiteY3" fmla="*/ 1069490 h 1069490"/>
                    <a:gd name="connsiteX4" fmla="*/ 497106 w 497106"/>
                    <a:gd name="connsiteY4" fmla="*/ 1069490 h 1069490"/>
                    <a:gd name="connsiteX5" fmla="*/ 0 w 497106"/>
                    <a:gd name="connsiteY5" fmla="*/ 1069490 h 1069490"/>
                    <a:gd name="connsiteX6" fmla="*/ 0 w 497106"/>
                    <a:gd name="connsiteY6" fmla="*/ 1069490 h 1069490"/>
                    <a:gd name="connsiteX7" fmla="*/ 0 w 497106"/>
                    <a:gd name="connsiteY7" fmla="*/ 248553 h 1069490"/>
                    <a:gd name="connsiteX8" fmla="*/ 248553 w 497106"/>
                    <a:gd name="connsiteY8" fmla="*/ 0 h 1069490"/>
                    <a:gd name="connsiteX0" fmla="*/ 296977 w 545530"/>
                    <a:gd name="connsiteY0" fmla="*/ 0 h 1069490"/>
                    <a:gd name="connsiteX1" fmla="*/ 296977 w 545530"/>
                    <a:gd name="connsiteY1" fmla="*/ 0 h 1069490"/>
                    <a:gd name="connsiteX2" fmla="*/ 545530 w 545530"/>
                    <a:gd name="connsiteY2" fmla="*/ 248553 h 1069490"/>
                    <a:gd name="connsiteX3" fmla="*/ 545530 w 545530"/>
                    <a:gd name="connsiteY3" fmla="*/ 1069490 h 1069490"/>
                    <a:gd name="connsiteX4" fmla="*/ 545530 w 545530"/>
                    <a:gd name="connsiteY4" fmla="*/ 1069490 h 1069490"/>
                    <a:gd name="connsiteX5" fmla="*/ 48424 w 545530"/>
                    <a:gd name="connsiteY5" fmla="*/ 1069490 h 1069490"/>
                    <a:gd name="connsiteX6" fmla="*/ 48424 w 545530"/>
                    <a:gd name="connsiteY6" fmla="*/ 1069490 h 1069490"/>
                    <a:gd name="connsiteX7" fmla="*/ 0 w 545530"/>
                    <a:gd name="connsiteY7" fmla="*/ 290239 h 1069490"/>
                    <a:gd name="connsiteX8" fmla="*/ 296977 w 545530"/>
                    <a:gd name="connsiteY8" fmla="*/ 0 h 1069490"/>
                    <a:gd name="connsiteX0" fmla="*/ 323789 w 572342"/>
                    <a:gd name="connsiteY0" fmla="*/ 0 h 1069490"/>
                    <a:gd name="connsiteX1" fmla="*/ 323789 w 572342"/>
                    <a:gd name="connsiteY1" fmla="*/ 0 h 1069490"/>
                    <a:gd name="connsiteX2" fmla="*/ 572342 w 572342"/>
                    <a:gd name="connsiteY2" fmla="*/ 248553 h 1069490"/>
                    <a:gd name="connsiteX3" fmla="*/ 572342 w 572342"/>
                    <a:gd name="connsiteY3" fmla="*/ 1069490 h 1069490"/>
                    <a:gd name="connsiteX4" fmla="*/ 572342 w 572342"/>
                    <a:gd name="connsiteY4" fmla="*/ 1069490 h 1069490"/>
                    <a:gd name="connsiteX5" fmla="*/ 75236 w 572342"/>
                    <a:gd name="connsiteY5" fmla="*/ 1069490 h 1069490"/>
                    <a:gd name="connsiteX6" fmla="*/ 75236 w 572342"/>
                    <a:gd name="connsiteY6" fmla="*/ 1069490 h 1069490"/>
                    <a:gd name="connsiteX7" fmla="*/ 26812 w 572342"/>
                    <a:gd name="connsiteY7" fmla="*/ 290239 h 1069490"/>
                    <a:gd name="connsiteX8" fmla="*/ 323789 w 572342"/>
                    <a:gd name="connsiteY8" fmla="*/ 0 h 1069490"/>
                    <a:gd name="connsiteX0" fmla="*/ 326349 w 574902"/>
                    <a:gd name="connsiteY0" fmla="*/ 0 h 1089609"/>
                    <a:gd name="connsiteX1" fmla="*/ 326349 w 574902"/>
                    <a:gd name="connsiteY1" fmla="*/ 0 h 1089609"/>
                    <a:gd name="connsiteX2" fmla="*/ 574902 w 574902"/>
                    <a:gd name="connsiteY2" fmla="*/ 248553 h 1089609"/>
                    <a:gd name="connsiteX3" fmla="*/ 574902 w 574902"/>
                    <a:gd name="connsiteY3" fmla="*/ 1069490 h 1089609"/>
                    <a:gd name="connsiteX4" fmla="*/ 574902 w 574902"/>
                    <a:gd name="connsiteY4" fmla="*/ 1069490 h 1089609"/>
                    <a:gd name="connsiteX5" fmla="*/ 77796 w 574902"/>
                    <a:gd name="connsiteY5" fmla="*/ 1069490 h 1089609"/>
                    <a:gd name="connsiteX6" fmla="*/ 61519 w 574902"/>
                    <a:gd name="connsiteY6" fmla="*/ 1089609 h 1089609"/>
                    <a:gd name="connsiteX7" fmla="*/ 29372 w 574902"/>
                    <a:gd name="connsiteY7" fmla="*/ 290239 h 1089609"/>
                    <a:gd name="connsiteX8" fmla="*/ 326349 w 574902"/>
                    <a:gd name="connsiteY8" fmla="*/ 0 h 1089609"/>
                    <a:gd name="connsiteX0" fmla="*/ 337048 w 585601"/>
                    <a:gd name="connsiteY0" fmla="*/ 0 h 1089609"/>
                    <a:gd name="connsiteX1" fmla="*/ 337048 w 585601"/>
                    <a:gd name="connsiteY1" fmla="*/ 0 h 1089609"/>
                    <a:gd name="connsiteX2" fmla="*/ 585601 w 585601"/>
                    <a:gd name="connsiteY2" fmla="*/ 248553 h 1089609"/>
                    <a:gd name="connsiteX3" fmla="*/ 585601 w 585601"/>
                    <a:gd name="connsiteY3" fmla="*/ 1069490 h 1089609"/>
                    <a:gd name="connsiteX4" fmla="*/ 585601 w 585601"/>
                    <a:gd name="connsiteY4" fmla="*/ 1069490 h 1089609"/>
                    <a:gd name="connsiteX5" fmla="*/ 88495 w 585601"/>
                    <a:gd name="connsiteY5" fmla="*/ 1069490 h 1089609"/>
                    <a:gd name="connsiteX6" fmla="*/ 72218 w 585601"/>
                    <a:gd name="connsiteY6" fmla="*/ 1089609 h 1089609"/>
                    <a:gd name="connsiteX7" fmla="*/ 40071 w 585601"/>
                    <a:gd name="connsiteY7" fmla="*/ 290239 h 1089609"/>
                    <a:gd name="connsiteX8" fmla="*/ 337048 w 585601"/>
                    <a:gd name="connsiteY8" fmla="*/ 0 h 1089609"/>
                    <a:gd name="connsiteX0" fmla="*/ 337048 w 585627"/>
                    <a:gd name="connsiteY0" fmla="*/ 0 h 1089609"/>
                    <a:gd name="connsiteX1" fmla="*/ 337048 w 585627"/>
                    <a:gd name="connsiteY1" fmla="*/ 0 h 1089609"/>
                    <a:gd name="connsiteX2" fmla="*/ 585601 w 585627"/>
                    <a:gd name="connsiteY2" fmla="*/ 248553 h 1089609"/>
                    <a:gd name="connsiteX3" fmla="*/ 585601 w 585627"/>
                    <a:gd name="connsiteY3" fmla="*/ 1069490 h 1089609"/>
                    <a:gd name="connsiteX4" fmla="*/ 585601 w 585627"/>
                    <a:gd name="connsiteY4" fmla="*/ 1069490 h 1089609"/>
                    <a:gd name="connsiteX5" fmla="*/ 88495 w 585627"/>
                    <a:gd name="connsiteY5" fmla="*/ 1069490 h 1089609"/>
                    <a:gd name="connsiteX6" fmla="*/ 72218 w 585627"/>
                    <a:gd name="connsiteY6" fmla="*/ 1089609 h 1089609"/>
                    <a:gd name="connsiteX7" fmla="*/ 40071 w 585627"/>
                    <a:gd name="connsiteY7" fmla="*/ 290239 h 1089609"/>
                    <a:gd name="connsiteX8" fmla="*/ 337048 w 585627"/>
                    <a:gd name="connsiteY8" fmla="*/ 0 h 1089609"/>
                    <a:gd name="connsiteX0" fmla="*/ 337048 w 634712"/>
                    <a:gd name="connsiteY0" fmla="*/ 0 h 1089609"/>
                    <a:gd name="connsiteX1" fmla="*/ 337048 w 634712"/>
                    <a:gd name="connsiteY1" fmla="*/ 0 h 1089609"/>
                    <a:gd name="connsiteX2" fmla="*/ 634694 w 634712"/>
                    <a:gd name="connsiteY2" fmla="*/ 263303 h 1089609"/>
                    <a:gd name="connsiteX3" fmla="*/ 585601 w 634712"/>
                    <a:gd name="connsiteY3" fmla="*/ 1069490 h 1089609"/>
                    <a:gd name="connsiteX4" fmla="*/ 585601 w 634712"/>
                    <a:gd name="connsiteY4" fmla="*/ 1069490 h 1089609"/>
                    <a:gd name="connsiteX5" fmla="*/ 88495 w 634712"/>
                    <a:gd name="connsiteY5" fmla="*/ 1069490 h 1089609"/>
                    <a:gd name="connsiteX6" fmla="*/ 72218 w 634712"/>
                    <a:gd name="connsiteY6" fmla="*/ 1089609 h 1089609"/>
                    <a:gd name="connsiteX7" fmla="*/ 40071 w 634712"/>
                    <a:gd name="connsiteY7" fmla="*/ 290239 h 1089609"/>
                    <a:gd name="connsiteX8" fmla="*/ 337048 w 634712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683"/>
                    <a:gd name="connsiteY0" fmla="*/ 0 h 1089609"/>
                    <a:gd name="connsiteX1" fmla="*/ 337048 w 629683"/>
                    <a:gd name="connsiteY1" fmla="*/ 0 h 1089609"/>
                    <a:gd name="connsiteX2" fmla="*/ 629664 w 629683"/>
                    <a:gd name="connsiteY2" fmla="*/ 259233 h 1089609"/>
                    <a:gd name="connsiteX3" fmla="*/ 585601 w 629683"/>
                    <a:gd name="connsiteY3" fmla="*/ 1069490 h 1089609"/>
                    <a:gd name="connsiteX4" fmla="*/ 585601 w 629683"/>
                    <a:gd name="connsiteY4" fmla="*/ 1069490 h 1089609"/>
                    <a:gd name="connsiteX5" fmla="*/ 88495 w 629683"/>
                    <a:gd name="connsiteY5" fmla="*/ 1069490 h 1089609"/>
                    <a:gd name="connsiteX6" fmla="*/ 72218 w 629683"/>
                    <a:gd name="connsiteY6" fmla="*/ 1089609 h 1089609"/>
                    <a:gd name="connsiteX7" fmla="*/ 40071 w 629683"/>
                    <a:gd name="connsiteY7" fmla="*/ 290239 h 1089609"/>
                    <a:gd name="connsiteX8" fmla="*/ 337048 w 629683"/>
                    <a:gd name="connsiteY8" fmla="*/ 0 h 1089609"/>
                    <a:gd name="connsiteX0" fmla="*/ 337048 w 629856"/>
                    <a:gd name="connsiteY0" fmla="*/ 0 h 1089609"/>
                    <a:gd name="connsiteX1" fmla="*/ 337048 w 629856"/>
                    <a:gd name="connsiteY1" fmla="*/ 0 h 1089609"/>
                    <a:gd name="connsiteX2" fmla="*/ 629664 w 629856"/>
                    <a:gd name="connsiteY2" fmla="*/ 259233 h 1089609"/>
                    <a:gd name="connsiteX3" fmla="*/ 585601 w 629856"/>
                    <a:gd name="connsiteY3" fmla="*/ 1069490 h 1089609"/>
                    <a:gd name="connsiteX4" fmla="*/ 585601 w 629856"/>
                    <a:gd name="connsiteY4" fmla="*/ 1069490 h 1089609"/>
                    <a:gd name="connsiteX5" fmla="*/ 88495 w 629856"/>
                    <a:gd name="connsiteY5" fmla="*/ 1069490 h 1089609"/>
                    <a:gd name="connsiteX6" fmla="*/ 72218 w 629856"/>
                    <a:gd name="connsiteY6" fmla="*/ 1089609 h 1089609"/>
                    <a:gd name="connsiteX7" fmla="*/ 40071 w 629856"/>
                    <a:gd name="connsiteY7" fmla="*/ 290239 h 1089609"/>
                    <a:gd name="connsiteX8" fmla="*/ 337048 w 629856"/>
                    <a:gd name="connsiteY8" fmla="*/ 0 h 1089609"/>
                    <a:gd name="connsiteX0" fmla="*/ 337048 w 622764"/>
                    <a:gd name="connsiteY0" fmla="*/ 0 h 1089609"/>
                    <a:gd name="connsiteX1" fmla="*/ 337048 w 622764"/>
                    <a:gd name="connsiteY1" fmla="*/ 0 h 1089609"/>
                    <a:gd name="connsiteX2" fmla="*/ 622563 w 622764"/>
                    <a:gd name="connsiteY2" fmla="*/ 264583 h 1089609"/>
                    <a:gd name="connsiteX3" fmla="*/ 585601 w 622764"/>
                    <a:gd name="connsiteY3" fmla="*/ 1069490 h 1089609"/>
                    <a:gd name="connsiteX4" fmla="*/ 585601 w 622764"/>
                    <a:gd name="connsiteY4" fmla="*/ 1069490 h 1089609"/>
                    <a:gd name="connsiteX5" fmla="*/ 88495 w 622764"/>
                    <a:gd name="connsiteY5" fmla="*/ 1069490 h 1089609"/>
                    <a:gd name="connsiteX6" fmla="*/ 72218 w 622764"/>
                    <a:gd name="connsiteY6" fmla="*/ 1089609 h 1089609"/>
                    <a:gd name="connsiteX7" fmla="*/ 40071 w 622764"/>
                    <a:gd name="connsiteY7" fmla="*/ 290239 h 1089609"/>
                    <a:gd name="connsiteX8" fmla="*/ 337048 w 622764"/>
                    <a:gd name="connsiteY8" fmla="*/ 0 h 1089609"/>
                    <a:gd name="connsiteX0" fmla="*/ 337048 w 622764"/>
                    <a:gd name="connsiteY0" fmla="*/ 0 h 1089609"/>
                    <a:gd name="connsiteX1" fmla="*/ 337048 w 622764"/>
                    <a:gd name="connsiteY1" fmla="*/ 0 h 1089609"/>
                    <a:gd name="connsiteX2" fmla="*/ 622563 w 622764"/>
                    <a:gd name="connsiteY2" fmla="*/ 264583 h 1089609"/>
                    <a:gd name="connsiteX3" fmla="*/ 585601 w 622764"/>
                    <a:gd name="connsiteY3" fmla="*/ 1069490 h 1089609"/>
                    <a:gd name="connsiteX4" fmla="*/ 585601 w 622764"/>
                    <a:gd name="connsiteY4" fmla="*/ 1069490 h 1089609"/>
                    <a:gd name="connsiteX5" fmla="*/ 88495 w 622764"/>
                    <a:gd name="connsiteY5" fmla="*/ 1069490 h 1089609"/>
                    <a:gd name="connsiteX6" fmla="*/ 72218 w 622764"/>
                    <a:gd name="connsiteY6" fmla="*/ 1089609 h 1089609"/>
                    <a:gd name="connsiteX7" fmla="*/ 40071 w 622764"/>
                    <a:gd name="connsiteY7" fmla="*/ 290239 h 1089609"/>
                    <a:gd name="connsiteX8" fmla="*/ 337048 w 622764"/>
                    <a:gd name="connsiteY8" fmla="*/ 0 h 1089609"/>
                    <a:gd name="connsiteX0" fmla="*/ 333723 w 619439"/>
                    <a:gd name="connsiteY0" fmla="*/ 0 h 1181942"/>
                    <a:gd name="connsiteX1" fmla="*/ 333723 w 619439"/>
                    <a:gd name="connsiteY1" fmla="*/ 0 h 1181942"/>
                    <a:gd name="connsiteX2" fmla="*/ 619238 w 619439"/>
                    <a:gd name="connsiteY2" fmla="*/ 264583 h 1181942"/>
                    <a:gd name="connsiteX3" fmla="*/ 582276 w 619439"/>
                    <a:gd name="connsiteY3" fmla="*/ 1069490 h 1181942"/>
                    <a:gd name="connsiteX4" fmla="*/ 582276 w 619439"/>
                    <a:gd name="connsiteY4" fmla="*/ 1069490 h 1181942"/>
                    <a:gd name="connsiteX5" fmla="*/ 85170 w 619439"/>
                    <a:gd name="connsiteY5" fmla="*/ 1069490 h 1181942"/>
                    <a:gd name="connsiteX6" fmla="*/ 81319 w 619439"/>
                    <a:gd name="connsiteY6" fmla="*/ 1181942 h 1181942"/>
                    <a:gd name="connsiteX7" fmla="*/ 36746 w 619439"/>
                    <a:gd name="connsiteY7" fmla="*/ 290239 h 1181942"/>
                    <a:gd name="connsiteX8" fmla="*/ 333723 w 619439"/>
                    <a:gd name="connsiteY8" fmla="*/ 0 h 1181942"/>
                    <a:gd name="connsiteX0" fmla="*/ 333723 w 619439"/>
                    <a:gd name="connsiteY0" fmla="*/ 0 h 1181942"/>
                    <a:gd name="connsiteX1" fmla="*/ 333723 w 619439"/>
                    <a:gd name="connsiteY1" fmla="*/ 0 h 1181942"/>
                    <a:gd name="connsiteX2" fmla="*/ 619238 w 619439"/>
                    <a:gd name="connsiteY2" fmla="*/ 264583 h 1181942"/>
                    <a:gd name="connsiteX3" fmla="*/ 582276 w 619439"/>
                    <a:gd name="connsiteY3" fmla="*/ 1069490 h 1181942"/>
                    <a:gd name="connsiteX4" fmla="*/ 582276 w 619439"/>
                    <a:gd name="connsiteY4" fmla="*/ 1069490 h 1181942"/>
                    <a:gd name="connsiteX5" fmla="*/ 155252 w 619439"/>
                    <a:gd name="connsiteY5" fmla="*/ 1150384 h 1181942"/>
                    <a:gd name="connsiteX6" fmla="*/ 81319 w 619439"/>
                    <a:gd name="connsiteY6" fmla="*/ 1181942 h 1181942"/>
                    <a:gd name="connsiteX7" fmla="*/ 36746 w 619439"/>
                    <a:gd name="connsiteY7" fmla="*/ 290239 h 1181942"/>
                    <a:gd name="connsiteX8" fmla="*/ 333723 w 619439"/>
                    <a:gd name="connsiteY8" fmla="*/ 0 h 1181942"/>
                    <a:gd name="connsiteX0" fmla="*/ 341245 w 626961"/>
                    <a:gd name="connsiteY0" fmla="*/ 0 h 1181942"/>
                    <a:gd name="connsiteX1" fmla="*/ 341245 w 626961"/>
                    <a:gd name="connsiteY1" fmla="*/ 0 h 1181942"/>
                    <a:gd name="connsiteX2" fmla="*/ 626760 w 626961"/>
                    <a:gd name="connsiteY2" fmla="*/ 264583 h 1181942"/>
                    <a:gd name="connsiteX3" fmla="*/ 589798 w 626961"/>
                    <a:gd name="connsiteY3" fmla="*/ 1069490 h 1181942"/>
                    <a:gd name="connsiteX4" fmla="*/ 589798 w 626961"/>
                    <a:gd name="connsiteY4" fmla="*/ 1069490 h 1181942"/>
                    <a:gd name="connsiteX5" fmla="*/ 162774 w 626961"/>
                    <a:gd name="connsiteY5" fmla="*/ 1150384 h 1181942"/>
                    <a:gd name="connsiteX6" fmla="*/ 88841 w 626961"/>
                    <a:gd name="connsiteY6" fmla="*/ 1181942 h 1181942"/>
                    <a:gd name="connsiteX7" fmla="*/ 44268 w 626961"/>
                    <a:gd name="connsiteY7" fmla="*/ 290239 h 1181942"/>
                    <a:gd name="connsiteX8" fmla="*/ 341245 w 626961"/>
                    <a:gd name="connsiteY8" fmla="*/ 0 h 1181942"/>
                    <a:gd name="connsiteX0" fmla="*/ 350293 w 636009"/>
                    <a:gd name="connsiteY0" fmla="*/ 0 h 1181942"/>
                    <a:gd name="connsiteX1" fmla="*/ 350293 w 636009"/>
                    <a:gd name="connsiteY1" fmla="*/ 0 h 1181942"/>
                    <a:gd name="connsiteX2" fmla="*/ 635808 w 636009"/>
                    <a:gd name="connsiteY2" fmla="*/ 264583 h 1181942"/>
                    <a:gd name="connsiteX3" fmla="*/ 598846 w 636009"/>
                    <a:gd name="connsiteY3" fmla="*/ 1069490 h 1181942"/>
                    <a:gd name="connsiteX4" fmla="*/ 598846 w 636009"/>
                    <a:gd name="connsiteY4" fmla="*/ 1069490 h 1181942"/>
                    <a:gd name="connsiteX5" fmla="*/ 171822 w 636009"/>
                    <a:gd name="connsiteY5" fmla="*/ 1150384 h 1181942"/>
                    <a:gd name="connsiteX6" fmla="*/ 97889 w 636009"/>
                    <a:gd name="connsiteY6" fmla="*/ 1181942 h 1181942"/>
                    <a:gd name="connsiteX7" fmla="*/ 40374 w 636009"/>
                    <a:gd name="connsiteY7" fmla="*/ 254804 h 1181942"/>
                    <a:gd name="connsiteX8" fmla="*/ 350293 w 636009"/>
                    <a:gd name="connsiteY8" fmla="*/ 0 h 1181942"/>
                    <a:gd name="connsiteX0" fmla="*/ 351828 w 637544"/>
                    <a:gd name="connsiteY0" fmla="*/ 0 h 1188524"/>
                    <a:gd name="connsiteX1" fmla="*/ 351828 w 637544"/>
                    <a:gd name="connsiteY1" fmla="*/ 0 h 1188524"/>
                    <a:gd name="connsiteX2" fmla="*/ 637343 w 637544"/>
                    <a:gd name="connsiteY2" fmla="*/ 264583 h 1188524"/>
                    <a:gd name="connsiteX3" fmla="*/ 600381 w 637544"/>
                    <a:gd name="connsiteY3" fmla="*/ 1069490 h 1188524"/>
                    <a:gd name="connsiteX4" fmla="*/ 600381 w 637544"/>
                    <a:gd name="connsiteY4" fmla="*/ 1069490 h 1188524"/>
                    <a:gd name="connsiteX5" fmla="*/ 173357 w 637544"/>
                    <a:gd name="connsiteY5" fmla="*/ 1150384 h 1188524"/>
                    <a:gd name="connsiteX6" fmla="*/ 94099 w 637544"/>
                    <a:gd name="connsiteY6" fmla="*/ 1188524 h 1188524"/>
                    <a:gd name="connsiteX7" fmla="*/ 41909 w 637544"/>
                    <a:gd name="connsiteY7" fmla="*/ 254804 h 1188524"/>
                    <a:gd name="connsiteX8" fmla="*/ 351828 w 637544"/>
                    <a:gd name="connsiteY8" fmla="*/ 0 h 1188524"/>
                    <a:gd name="connsiteX0" fmla="*/ 360143 w 645859"/>
                    <a:gd name="connsiteY0" fmla="*/ 0 h 1215680"/>
                    <a:gd name="connsiteX1" fmla="*/ 360143 w 645859"/>
                    <a:gd name="connsiteY1" fmla="*/ 0 h 1215680"/>
                    <a:gd name="connsiteX2" fmla="*/ 645658 w 645859"/>
                    <a:gd name="connsiteY2" fmla="*/ 264583 h 1215680"/>
                    <a:gd name="connsiteX3" fmla="*/ 608696 w 645859"/>
                    <a:gd name="connsiteY3" fmla="*/ 1069490 h 1215680"/>
                    <a:gd name="connsiteX4" fmla="*/ 608696 w 645859"/>
                    <a:gd name="connsiteY4" fmla="*/ 1069490 h 1215680"/>
                    <a:gd name="connsiteX5" fmla="*/ 181672 w 645859"/>
                    <a:gd name="connsiteY5" fmla="*/ 1150384 h 1215680"/>
                    <a:gd name="connsiteX6" fmla="*/ 78008 w 645859"/>
                    <a:gd name="connsiteY6" fmla="*/ 1215683 h 1215680"/>
                    <a:gd name="connsiteX7" fmla="*/ 50224 w 645859"/>
                    <a:gd name="connsiteY7" fmla="*/ 254804 h 1215680"/>
                    <a:gd name="connsiteX8" fmla="*/ 360143 w 645859"/>
                    <a:gd name="connsiteY8" fmla="*/ 0 h 1215680"/>
                    <a:gd name="connsiteX0" fmla="*/ 366151 w 651867"/>
                    <a:gd name="connsiteY0" fmla="*/ 0 h 1250160"/>
                    <a:gd name="connsiteX1" fmla="*/ 366151 w 651867"/>
                    <a:gd name="connsiteY1" fmla="*/ 0 h 1250160"/>
                    <a:gd name="connsiteX2" fmla="*/ 651666 w 651867"/>
                    <a:gd name="connsiteY2" fmla="*/ 264583 h 1250160"/>
                    <a:gd name="connsiteX3" fmla="*/ 614704 w 651867"/>
                    <a:gd name="connsiteY3" fmla="*/ 1069490 h 1250160"/>
                    <a:gd name="connsiteX4" fmla="*/ 614704 w 651867"/>
                    <a:gd name="connsiteY4" fmla="*/ 1069490 h 1250160"/>
                    <a:gd name="connsiteX5" fmla="*/ 187680 w 651867"/>
                    <a:gd name="connsiteY5" fmla="*/ 1150384 h 1250160"/>
                    <a:gd name="connsiteX6" fmla="*/ 69670 w 651867"/>
                    <a:gd name="connsiteY6" fmla="*/ 1250158 h 1250160"/>
                    <a:gd name="connsiteX7" fmla="*/ 56232 w 651867"/>
                    <a:gd name="connsiteY7" fmla="*/ 254804 h 1250160"/>
                    <a:gd name="connsiteX8" fmla="*/ 366151 w 651867"/>
                    <a:gd name="connsiteY8" fmla="*/ 0 h 1250160"/>
                    <a:gd name="connsiteX0" fmla="*/ 340478 w 626194"/>
                    <a:gd name="connsiteY0" fmla="*/ 0 h 1360661"/>
                    <a:gd name="connsiteX1" fmla="*/ 340478 w 626194"/>
                    <a:gd name="connsiteY1" fmla="*/ 0 h 1360661"/>
                    <a:gd name="connsiteX2" fmla="*/ 625993 w 626194"/>
                    <a:gd name="connsiteY2" fmla="*/ 264583 h 1360661"/>
                    <a:gd name="connsiteX3" fmla="*/ 589031 w 626194"/>
                    <a:gd name="connsiteY3" fmla="*/ 1069490 h 1360661"/>
                    <a:gd name="connsiteX4" fmla="*/ 589031 w 626194"/>
                    <a:gd name="connsiteY4" fmla="*/ 1069490 h 1360661"/>
                    <a:gd name="connsiteX5" fmla="*/ 162007 w 626194"/>
                    <a:gd name="connsiteY5" fmla="*/ 1150384 h 1360661"/>
                    <a:gd name="connsiteX6" fmla="*/ 132386 w 626194"/>
                    <a:gd name="connsiteY6" fmla="*/ 1360662 h 1360661"/>
                    <a:gd name="connsiteX7" fmla="*/ 30559 w 626194"/>
                    <a:gd name="connsiteY7" fmla="*/ 254804 h 1360661"/>
                    <a:gd name="connsiteX8" fmla="*/ 340478 w 626194"/>
                    <a:gd name="connsiteY8" fmla="*/ 0 h 1360661"/>
                    <a:gd name="connsiteX0" fmla="*/ 354258 w 639974"/>
                    <a:gd name="connsiteY0" fmla="*/ 0 h 1360661"/>
                    <a:gd name="connsiteX1" fmla="*/ 354258 w 639974"/>
                    <a:gd name="connsiteY1" fmla="*/ 0 h 1360661"/>
                    <a:gd name="connsiteX2" fmla="*/ 639773 w 639974"/>
                    <a:gd name="connsiteY2" fmla="*/ 264583 h 1360661"/>
                    <a:gd name="connsiteX3" fmla="*/ 602811 w 639974"/>
                    <a:gd name="connsiteY3" fmla="*/ 1069490 h 1360661"/>
                    <a:gd name="connsiteX4" fmla="*/ 602811 w 639974"/>
                    <a:gd name="connsiteY4" fmla="*/ 1069490 h 1360661"/>
                    <a:gd name="connsiteX5" fmla="*/ 175787 w 639974"/>
                    <a:gd name="connsiteY5" fmla="*/ 1150384 h 1360661"/>
                    <a:gd name="connsiteX6" fmla="*/ 146166 w 639974"/>
                    <a:gd name="connsiteY6" fmla="*/ 1360662 h 1360661"/>
                    <a:gd name="connsiteX7" fmla="*/ 44339 w 639974"/>
                    <a:gd name="connsiteY7" fmla="*/ 254804 h 1360661"/>
                    <a:gd name="connsiteX8" fmla="*/ 354258 w 639974"/>
                    <a:gd name="connsiteY8" fmla="*/ 0 h 1360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9974" h="1360661">
                      <a:moveTo>
                        <a:pt x="354258" y="0"/>
                      </a:moveTo>
                      <a:lnTo>
                        <a:pt x="354258" y="0"/>
                      </a:lnTo>
                      <a:cubicBezTo>
                        <a:pt x="491530" y="0"/>
                        <a:pt x="646329" y="160354"/>
                        <a:pt x="639773" y="264583"/>
                      </a:cubicBezTo>
                      <a:cubicBezTo>
                        <a:pt x="585202" y="621687"/>
                        <a:pt x="617499" y="799404"/>
                        <a:pt x="602811" y="1069490"/>
                      </a:cubicBezTo>
                      <a:lnTo>
                        <a:pt x="602811" y="1069490"/>
                      </a:lnTo>
                      <a:lnTo>
                        <a:pt x="175787" y="1150384"/>
                      </a:lnTo>
                      <a:cubicBezTo>
                        <a:pt x="136450" y="1183642"/>
                        <a:pt x="185503" y="1327404"/>
                        <a:pt x="146166" y="1360662"/>
                      </a:cubicBezTo>
                      <a:cubicBezTo>
                        <a:pt x="-8277" y="1116762"/>
                        <a:pt x="-37034" y="719904"/>
                        <a:pt x="44339" y="254804"/>
                      </a:cubicBezTo>
                      <a:cubicBezTo>
                        <a:pt x="44339" y="117532"/>
                        <a:pt x="216986" y="0"/>
                        <a:pt x="35425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14" name="사각형: 둥근 위쪽 모서리 13">
                <a:extLst>
                  <a:ext uri="{FF2B5EF4-FFF2-40B4-BE49-F238E27FC236}">
                    <a16:creationId xmlns:a16="http://schemas.microsoft.com/office/drawing/2014/main" id="{28C4777F-5B44-F20B-70F1-435F46FCA110}"/>
                  </a:ext>
                </a:extLst>
              </p:cNvPr>
              <p:cNvSpPr/>
              <p:nvPr/>
            </p:nvSpPr>
            <p:spPr>
              <a:xfrm>
                <a:off x="2181204" y="1330675"/>
                <a:ext cx="672165" cy="1878905"/>
              </a:xfrm>
              <a:prstGeom prst="round2SameRect">
                <a:avLst>
                  <a:gd name="adj1" fmla="val 50000"/>
                  <a:gd name="adj2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13501B"/>
                  </a:solidFill>
                </a:endParaRPr>
              </a:p>
            </p:txBody>
          </p:sp>
        </p:grpSp>
      </p:grpSp>
      <p:cxnSp>
        <p:nvCxnSpPr>
          <p:cNvPr id="29" name="연결선: 꺾임 28">
            <a:extLst>
              <a:ext uri="{FF2B5EF4-FFF2-40B4-BE49-F238E27FC236}">
                <a16:creationId xmlns:a16="http://schemas.microsoft.com/office/drawing/2014/main" id="{18CB9D8C-BDA3-D45F-ECBC-E8A23472F8B0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03664" y="1977806"/>
            <a:ext cx="648628" cy="473972"/>
          </a:xfrm>
          <a:prstGeom prst="bentConnector2">
            <a:avLst/>
          </a:prstGeom>
          <a:ln w="28575">
            <a:solidFill>
              <a:srgbClr val="4EA72E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연결선: 꺾임 43">
            <a:extLst>
              <a:ext uri="{FF2B5EF4-FFF2-40B4-BE49-F238E27FC236}">
                <a16:creationId xmlns:a16="http://schemas.microsoft.com/office/drawing/2014/main" id="{FFC018DC-C65F-DC80-FFCC-5BA77EF2378C}"/>
              </a:ext>
            </a:extLst>
          </p:cNvPr>
          <p:cNvCxnSpPr>
            <a:cxnSpLocks/>
          </p:cNvCxnSpPr>
          <p:nvPr/>
        </p:nvCxnSpPr>
        <p:spPr>
          <a:xfrm rot="16200000" flipH="1">
            <a:off x="833472" y="2770516"/>
            <a:ext cx="1180476" cy="465436"/>
          </a:xfrm>
          <a:prstGeom prst="bentConnector2">
            <a:avLst/>
          </a:prstGeom>
          <a:ln w="28575">
            <a:solidFill>
              <a:srgbClr val="4EA72E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2C585B64-696E-E534-DE36-996371209C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2227" y="3863825"/>
            <a:ext cx="1102778" cy="465248"/>
          </a:xfrm>
          <a:prstGeom prst="bentConnector2">
            <a:avLst/>
          </a:prstGeom>
          <a:ln w="28575">
            <a:solidFill>
              <a:srgbClr val="4EA72E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연결선: 꺾임 45">
            <a:extLst>
              <a:ext uri="{FF2B5EF4-FFF2-40B4-BE49-F238E27FC236}">
                <a16:creationId xmlns:a16="http://schemas.microsoft.com/office/drawing/2014/main" id="{5CAFF782-A89A-577C-F57C-CB8BAD49CA74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0825" y="4904768"/>
            <a:ext cx="1114304" cy="473970"/>
          </a:xfrm>
          <a:prstGeom prst="bentConnector2">
            <a:avLst/>
          </a:prstGeom>
          <a:ln w="28575">
            <a:solidFill>
              <a:srgbClr val="4EA72E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제목 1">
            <a:extLst>
              <a:ext uri="{FF2B5EF4-FFF2-40B4-BE49-F238E27FC236}">
                <a16:creationId xmlns:a16="http://schemas.microsoft.com/office/drawing/2014/main" id="{F40BCB16-A132-CFAB-C0E4-2ACCF52B876A}"/>
              </a:ext>
            </a:extLst>
          </p:cNvPr>
          <p:cNvSpPr txBox="1">
            <a:spLocks/>
          </p:cNvSpPr>
          <p:nvPr/>
        </p:nvSpPr>
        <p:spPr>
          <a:xfrm>
            <a:off x="1664964" y="2150092"/>
            <a:ext cx="1027160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3600" dirty="0">
              <a:solidFill>
                <a:schemeClr val="accent1">
                  <a:lumMod val="50000"/>
                </a:schemeClr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53" name="제목 1">
            <a:extLst>
              <a:ext uri="{FF2B5EF4-FFF2-40B4-BE49-F238E27FC236}">
                <a16:creationId xmlns:a16="http://schemas.microsoft.com/office/drawing/2014/main" id="{D806445C-2A69-1C7B-D902-329F846D561C}"/>
              </a:ext>
            </a:extLst>
          </p:cNvPr>
          <p:cNvSpPr txBox="1">
            <a:spLocks/>
          </p:cNvSpPr>
          <p:nvPr/>
        </p:nvSpPr>
        <p:spPr>
          <a:xfrm>
            <a:off x="2365124" y="2289320"/>
            <a:ext cx="2860725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54" name="제목 1">
            <a:extLst>
              <a:ext uri="{FF2B5EF4-FFF2-40B4-BE49-F238E27FC236}">
                <a16:creationId xmlns:a16="http://schemas.microsoft.com/office/drawing/2014/main" id="{5859707B-1696-8559-7D1F-93F0C17D6D4B}"/>
              </a:ext>
            </a:extLst>
          </p:cNvPr>
          <p:cNvSpPr txBox="1">
            <a:spLocks/>
          </p:cNvSpPr>
          <p:nvPr/>
        </p:nvSpPr>
        <p:spPr>
          <a:xfrm>
            <a:off x="1671494" y="2649391"/>
            <a:ext cx="5576406" cy="45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sp>
        <p:nvSpPr>
          <p:cNvPr id="55" name="제목 1">
            <a:extLst>
              <a:ext uri="{FF2B5EF4-FFF2-40B4-BE49-F238E27FC236}">
                <a16:creationId xmlns:a16="http://schemas.microsoft.com/office/drawing/2014/main" id="{2CA17B65-D302-642B-9290-E5E9EE99B781}"/>
              </a:ext>
            </a:extLst>
          </p:cNvPr>
          <p:cNvSpPr txBox="1">
            <a:spLocks/>
          </p:cNvSpPr>
          <p:nvPr/>
        </p:nvSpPr>
        <p:spPr>
          <a:xfrm>
            <a:off x="1658434" y="3204458"/>
            <a:ext cx="1027160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3600" dirty="0">
              <a:solidFill>
                <a:schemeClr val="accent1">
                  <a:lumMod val="50000"/>
                </a:schemeClr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56" name="제목 1">
            <a:extLst>
              <a:ext uri="{FF2B5EF4-FFF2-40B4-BE49-F238E27FC236}">
                <a16:creationId xmlns:a16="http://schemas.microsoft.com/office/drawing/2014/main" id="{4E1CDBD7-264F-2CCE-9338-D91AA5CFD8DA}"/>
              </a:ext>
            </a:extLst>
          </p:cNvPr>
          <p:cNvSpPr txBox="1">
            <a:spLocks/>
          </p:cNvSpPr>
          <p:nvPr/>
        </p:nvSpPr>
        <p:spPr>
          <a:xfrm>
            <a:off x="2358595" y="3343686"/>
            <a:ext cx="2867254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57" name="제목 1">
            <a:extLst>
              <a:ext uri="{FF2B5EF4-FFF2-40B4-BE49-F238E27FC236}">
                <a16:creationId xmlns:a16="http://schemas.microsoft.com/office/drawing/2014/main" id="{A4B0C10A-E80C-093F-8FF1-8EF24784FF6E}"/>
              </a:ext>
            </a:extLst>
          </p:cNvPr>
          <p:cNvSpPr txBox="1">
            <a:spLocks/>
          </p:cNvSpPr>
          <p:nvPr/>
        </p:nvSpPr>
        <p:spPr>
          <a:xfrm>
            <a:off x="1664964" y="3703757"/>
            <a:ext cx="5576406" cy="45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sp>
        <p:nvSpPr>
          <p:cNvPr id="58" name="제목 1">
            <a:extLst>
              <a:ext uri="{FF2B5EF4-FFF2-40B4-BE49-F238E27FC236}">
                <a16:creationId xmlns:a16="http://schemas.microsoft.com/office/drawing/2014/main" id="{2322D8BB-B715-7F15-B4FF-4835C4C1C6D6}"/>
              </a:ext>
            </a:extLst>
          </p:cNvPr>
          <p:cNvSpPr txBox="1">
            <a:spLocks/>
          </p:cNvSpPr>
          <p:nvPr/>
        </p:nvSpPr>
        <p:spPr>
          <a:xfrm>
            <a:off x="1656363" y="4258824"/>
            <a:ext cx="1027160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3600" dirty="0">
              <a:solidFill>
                <a:schemeClr val="accent1">
                  <a:lumMod val="50000"/>
                </a:schemeClr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59" name="제목 1">
            <a:extLst>
              <a:ext uri="{FF2B5EF4-FFF2-40B4-BE49-F238E27FC236}">
                <a16:creationId xmlns:a16="http://schemas.microsoft.com/office/drawing/2014/main" id="{C734DF1A-111B-F8FE-DA92-66CCAA6A2C69}"/>
              </a:ext>
            </a:extLst>
          </p:cNvPr>
          <p:cNvSpPr txBox="1">
            <a:spLocks/>
          </p:cNvSpPr>
          <p:nvPr/>
        </p:nvSpPr>
        <p:spPr>
          <a:xfrm>
            <a:off x="2356523" y="4398052"/>
            <a:ext cx="2869325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60" name="제목 1">
            <a:extLst>
              <a:ext uri="{FF2B5EF4-FFF2-40B4-BE49-F238E27FC236}">
                <a16:creationId xmlns:a16="http://schemas.microsoft.com/office/drawing/2014/main" id="{DE142858-C6EF-9C74-CA63-2EB8FAC133AD}"/>
              </a:ext>
            </a:extLst>
          </p:cNvPr>
          <p:cNvSpPr txBox="1">
            <a:spLocks/>
          </p:cNvSpPr>
          <p:nvPr/>
        </p:nvSpPr>
        <p:spPr>
          <a:xfrm>
            <a:off x="1662893" y="4758123"/>
            <a:ext cx="5576406" cy="45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sp>
        <p:nvSpPr>
          <p:cNvPr id="64" name="제목 1">
            <a:extLst>
              <a:ext uri="{FF2B5EF4-FFF2-40B4-BE49-F238E27FC236}">
                <a16:creationId xmlns:a16="http://schemas.microsoft.com/office/drawing/2014/main" id="{88F47454-C6B5-4622-C64D-BA44C7A8A9FB}"/>
              </a:ext>
            </a:extLst>
          </p:cNvPr>
          <p:cNvSpPr txBox="1">
            <a:spLocks/>
          </p:cNvSpPr>
          <p:nvPr/>
        </p:nvSpPr>
        <p:spPr>
          <a:xfrm>
            <a:off x="1664964" y="5309891"/>
            <a:ext cx="1027160" cy="778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>
                <a:solidFill>
                  <a:schemeClr val="accent1">
                    <a:lumMod val="50000"/>
                  </a:schemeClr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3600" dirty="0">
              <a:solidFill>
                <a:schemeClr val="accent1">
                  <a:lumMod val="50000"/>
                </a:schemeClr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65" name="제목 1">
            <a:extLst>
              <a:ext uri="{FF2B5EF4-FFF2-40B4-BE49-F238E27FC236}">
                <a16:creationId xmlns:a16="http://schemas.microsoft.com/office/drawing/2014/main" id="{EB832BBB-AE16-18A3-EBFF-F14919D4BB8D}"/>
              </a:ext>
            </a:extLst>
          </p:cNvPr>
          <p:cNvSpPr txBox="1">
            <a:spLocks/>
          </p:cNvSpPr>
          <p:nvPr/>
        </p:nvSpPr>
        <p:spPr>
          <a:xfrm>
            <a:off x="2365124" y="5449119"/>
            <a:ext cx="2860723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66" name="제목 1">
            <a:extLst>
              <a:ext uri="{FF2B5EF4-FFF2-40B4-BE49-F238E27FC236}">
                <a16:creationId xmlns:a16="http://schemas.microsoft.com/office/drawing/2014/main" id="{FB48F71C-BD04-9B5D-9AEA-25F15BB511DA}"/>
              </a:ext>
            </a:extLst>
          </p:cNvPr>
          <p:cNvSpPr txBox="1">
            <a:spLocks/>
          </p:cNvSpPr>
          <p:nvPr/>
        </p:nvSpPr>
        <p:spPr>
          <a:xfrm>
            <a:off x="1671494" y="5809190"/>
            <a:ext cx="5576406" cy="45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DCB8D48-ECC0-00AD-6E9C-D5B4A23506AF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8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501FC825-EA9C-7039-BFA8-CA9F73DBB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제목 1">
              <a:extLst>
                <a:ext uri="{FF2B5EF4-FFF2-40B4-BE49-F238E27FC236}">
                  <a16:creationId xmlns:a16="http://schemas.microsoft.com/office/drawing/2014/main" id="{FC598A3D-3A09-302F-386E-2BAC788EDA4E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9" name="제목 1">
            <a:extLst>
              <a:ext uri="{FF2B5EF4-FFF2-40B4-BE49-F238E27FC236}">
                <a16:creationId xmlns:a16="http://schemas.microsoft.com/office/drawing/2014/main" id="{7F1F05D9-476A-88D2-DA1C-A5276CB55A09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pic>
        <p:nvPicPr>
          <p:cNvPr id="5" name="그래픽 4" descr="연결됨 연결 해제됨 단색으로 채워진">
            <a:extLst>
              <a:ext uri="{FF2B5EF4-FFF2-40B4-BE49-F238E27FC236}">
                <a16:creationId xmlns:a16="http://schemas.microsoft.com/office/drawing/2014/main" id="{996F42A7-AF2A-DB3E-6BFE-4A06C1C448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3452485" flipH="1">
            <a:off x="1497353" y="2441423"/>
            <a:ext cx="216111" cy="18272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  <p:pic>
        <p:nvPicPr>
          <p:cNvPr id="6" name="그래픽 5" descr="연결됨 연결 해제됨 단색으로 채워진">
            <a:extLst>
              <a:ext uri="{FF2B5EF4-FFF2-40B4-BE49-F238E27FC236}">
                <a16:creationId xmlns:a16="http://schemas.microsoft.com/office/drawing/2014/main" id="{1DACCC63-5C47-DBC0-4150-849741BBE0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3452485" flipH="1">
            <a:off x="1497353" y="3494802"/>
            <a:ext cx="216111" cy="18272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  <p:pic>
        <p:nvPicPr>
          <p:cNvPr id="20" name="그래픽 19" descr="연결됨 연결 해제됨 단색으로 채워진">
            <a:extLst>
              <a:ext uri="{FF2B5EF4-FFF2-40B4-BE49-F238E27FC236}">
                <a16:creationId xmlns:a16="http://schemas.microsoft.com/office/drawing/2014/main" id="{DEAF1F4C-7355-9AE1-3D96-B3A1F03B1DA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3452485" flipH="1">
            <a:off x="1497353" y="4550363"/>
            <a:ext cx="216111" cy="18272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  <p:pic>
        <p:nvPicPr>
          <p:cNvPr id="21" name="그래픽 20" descr="연결됨 연결 해제됨 단색으로 채워진">
            <a:extLst>
              <a:ext uri="{FF2B5EF4-FFF2-40B4-BE49-F238E27FC236}">
                <a16:creationId xmlns:a16="http://schemas.microsoft.com/office/drawing/2014/main" id="{1B35C805-C22C-D904-AE3E-C727A7E3DF6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3452485" flipH="1">
            <a:off x="1497353" y="5602296"/>
            <a:ext cx="216111" cy="18272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6556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B4BD4200-A869-463B-F9EB-44E34942AE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  <a14:imgEffect>
                      <a14:brightnessContrast bright="-63000"/>
                    </a14:imgEffect>
                  </a14:imgLayer>
                </a14:imgProps>
              </a:ext>
            </a:extLst>
          </a:blip>
          <a:srcRect t="16894"/>
          <a:stretch/>
        </p:blipFill>
        <p:spPr>
          <a:xfrm>
            <a:off x="0" y="0"/>
            <a:ext cx="12636272" cy="6996592"/>
          </a:xfrm>
          <a:prstGeom prst="rect">
            <a:avLst/>
          </a:prstGeom>
        </p:spPr>
      </p:pic>
      <p:sp>
        <p:nvSpPr>
          <p:cNvPr id="5" name="타원 4">
            <a:extLst>
              <a:ext uri="{FF2B5EF4-FFF2-40B4-BE49-F238E27FC236}">
                <a16:creationId xmlns:a16="http://schemas.microsoft.com/office/drawing/2014/main" id="{7710BEE3-D01D-E967-6C12-E795B2B3C574}"/>
              </a:ext>
            </a:extLst>
          </p:cNvPr>
          <p:cNvSpPr/>
          <p:nvPr/>
        </p:nvSpPr>
        <p:spPr>
          <a:xfrm>
            <a:off x="3461519" y="794518"/>
            <a:ext cx="5268962" cy="5268962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1D6C628-F11B-6244-9771-E92E50D2BBE7}"/>
              </a:ext>
            </a:extLst>
          </p:cNvPr>
          <p:cNvSpPr txBox="1">
            <a:spLocks/>
          </p:cNvSpPr>
          <p:nvPr/>
        </p:nvSpPr>
        <p:spPr>
          <a:xfrm>
            <a:off x="5243232" y="1275281"/>
            <a:ext cx="1705536" cy="1275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8800" b="1" dirty="0">
                <a:solidFill>
                  <a:srgbClr val="71BF44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01</a:t>
            </a:r>
            <a:endParaRPr lang="ko-KR" altLang="en-US" sz="8800" b="1" dirty="0">
              <a:solidFill>
                <a:srgbClr val="71BF44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25027715-3754-CA93-809A-EBAA1C6E898A}"/>
              </a:ext>
            </a:extLst>
          </p:cNvPr>
          <p:cNvSpPr/>
          <p:nvPr/>
        </p:nvSpPr>
        <p:spPr>
          <a:xfrm>
            <a:off x="3388968" y="721967"/>
            <a:ext cx="5390052" cy="5390052"/>
          </a:xfrm>
          <a:prstGeom prst="ellipse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2112297733">
                  <a:custGeom>
                    <a:avLst/>
                    <a:gdLst>
                      <a:gd name="connsiteX0" fmla="*/ 0 w 6458897"/>
                      <a:gd name="connsiteY0" fmla="*/ 3229449 h 6458897"/>
                      <a:gd name="connsiteX1" fmla="*/ 3229449 w 6458897"/>
                      <a:gd name="connsiteY1" fmla="*/ 0 h 6458897"/>
                      <a:gd name="connsiteX2" fmla="*/ 6458898 w 6458897"/>
                      <a:gd name="connsiteY2" fmla="*/ 3229449 h 6458897"/>
                      <a:gd name="connsiteX3" fmla="*/ 3229449 w 6458897"/>
                      <a:gd name="connsiteY3" fmla="*/ 6458898 h 6458897"/>
                      <a:gd name="connsiteX4" fmla="*/ 0 w 6458897"/>
                      <a:gd name="connsiteY4" fmla="*/ 3229449 h 645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58897" h="6458897" extrusionOk="0">
                        <a:moveTo>
                          <a:pt x="0" y="3229449"/>
                        </a:moveTo>
                        <a:cubicBezTo>
                          <a:pt x="-329458" y="1384768"/>
                          <a:pt x="1401565" y="-4690"/>
                          <a:pt x="3229449" y="0"/>
                        </a:cubicBezTo>
                        <a:cubicBezTo>
                          <a:pt x="4909392" y="269351"/>
                          <a:pt x="6290105" y="1302441"/>
                          <a:pt x="6458898" y="3229449"/>
                        </a:cubicBezTo>
                        <a:cubicBezTo>
                          <a:pt x="6619307" y="4898548"/>
                          <a:pt x="5359506" y="6429157"/>
                          <a:pt x="3229449" y="6458898"/>
                        </a:cubicBezTo>
                        <a:cubicBezTo>
                          <a:pt x="1393681" y="6135899"/>
                          <a:pt x="-57751" y="5155520"/>
                          <a:pt x="0" y="322944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87C5939E-8167-726D-6350-89D88B7A8B9C}"/>
              </a:ext>
            </a:extLst>
          </p:cNvPr>
          <p:cNvSpPr txBox="1">
            <a:spLocks/>
          </p:cNvSpPr>
          <p:nvPr/>
        </p:nvSpPr>
        <p:spPr>
          <a:xfrm>
            <a:off x="4793954" y="2598916"/>
            <a:ext cx="2580080" cy="109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D432C44A-2EFE-F2C7-4D92-1A4279CC2629}"/>
              </a:ext>
            </a:extLst>
          </p:cNvPr>
          <p:cNvSpPr txBox="1">
            <a:spLocks/>
          </p:cNvSpPr>
          <p:nvPr/>
        </p:nvSpPr>
        <p:spPr>
          <a:xfrm>
            <a:off x="4178169" y="3482789"/>
            <a:ext cx="4110542" cy="1722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2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4DA8FC5E-3428-2F48-8522-8862EA7F5B39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10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A0AF01C7-A4A3-876F-2AAA-56C3441443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제목 1">
              <a:extLst>
                <a:ext uri="{FF2B5EF4-FFF2-40B4-BE49-F238E27FC236}">
                  <a16:creationId xmlns:a16="http://schemas.microsoft.com/office/drawing/2014/main" id="{F99A46EB-D028-F527-4A83-45746CEE8902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2" name="제목 1">
            <a:extLst>
              <a:ext uri="{FF2B5EF4-FFF2-40B4-BE49-F238E27FC236}">
                <a16:creationId xmlns:a16="http://schemas.microsoft.com/office/drawing/2014/main" id="{0C67EBBA-9B63-6A57-46A3-794A01052F34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pic>
        <p:nvPicPr>
          <p:cNvPr id="15" name="그래픽 14" descr="연결됨 연결 해제됨 단색으로 채워진">
            <a:extLst>
              <a:ext uri="{FF2B5EF4-FFF2-40B4-BE49-F238E27FC236}">
                <a16:creationId xmlns:a16="http://schemas.microsoft.com/office/drawing/2014/main" id="{1781AC4A-8939-ED05-C295-51990F084C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0800000" flipH="1">
            <a:off x="7102269" y="2420328"/>
            <a:ext cx="190511" cy="161082"/>
          </a:xfrm>
          <a:custGeom>
            <a:avLst/>
            <a:gdLst>
              <a:gd name="connsiteX0" fmla="*/ 0 w 196305"/>
              <a:gd name="connsiteY0" fmla="*/ 165982 h 165982"/>
              <a:gd name="connsiteX1" fmla="*/ 165933 w 196305"/>
              <a:gd name="connsiteY1" fmla="*/ 165982 h 165982"/>
              <a:gd name="connsiteX2" fmla="*/ 196305 w 196305"/>
              <a:gd name="connsiteY2" fmla="*/ 132518 h 165982"/>
              <a:gd name="connsiteX3" fmla="*/ 196305 w 196305"/>
              <a:gd name="connsiteY3" fmla="*/ 0 h 165982"/>
              <a:gd name="connsiteX4" fmla="*/ 0 w 196305"/>
              <a:gd name="connsiteY4" fmla="*/ 0 h 1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05" h="165982">
                <a:moveTo>
                  <a:pt x="0" y="165982"/>
                </a:moveTo>
                <a:lnTo>
                  <a:pt x="165933" y="165982"/>
                </a:lnTo>
                <a:lnTo>
                  <a:pt x="196305" y="132518"/>
                </a:lnTo>
                <a:lnTo>
                  <a:pt x="196305" y="0"/>
                </a:lnTo>
                <a:lnTo>
                  <a:pt x="0" y="0"/>
                </a:lnTo>
                <a:close/>
              </a:path>
            </a:pathLst>
          </a:custGeom>
        </p:spPr>
      </p:pic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3B83A4F7-B9BA-661A-82A0-1881F5D1D019}"/>
              </a:ext>
            </a:extLst>
          </p:cNvPr>
          <p:cNvCxnSpPr>
            <a:cxnSpLocks/>
          </p:cNvCxnSpPr>
          <p:nvPr/>
        </p:nvCxnSpPr>
        <p:spPr>
          <a:xfrm>
            <a:off x="4964134" y="2553479"/>
            <a:ext cx="215731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49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수동 연산 3">
            <a:extLst>
              <a:ext uri="{FF2B5EF4-FFF2-40B4-BE49-F238E27FC236}">
                <a16:creationId xmlns:a16="http://schemas.microsoft.com/office/drawing/2014/main" id="{1A0EB937-AA22-1755-AF31-768A5C6211EF}"/>
              </a:ext>
            </a:extLst>
          </p:cNvPr>
          <p:cNvSpPr/>
          <p:nvPr/>
        </p:nvSpPr>
        <p:spPr>
          <a:xfrm rot="4948710">
            <a:off x="5709808" y="-4062463"/>
            <a:ext cx="772384" cy="12832694"/>
          </a:xfrm>
          <a:prstGeom prst="flowChartManualOperation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9164F76C-3909-D6B6-3955-B1B2D0A01733}"/>
              </a:ext>
            </a:extLst>
          </p:cNvPr>
          <p:cNvSpPr txBox="1">
            <a:spLocks/>
          </p:cNvSpPr>
          <p:nvPr/>
        </p:nvSpPr>
        <p:spPr>
          <a:xfrm>
            <a:off x="7467048" y="100119"/>
            <a:ext cx="4605433" cy="40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200" b="1" dirty="0">
                <a:solidFill>
                  <a:srgbClr val="71BF44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1</a:t>
            </a:r>
            <a:r>
              <a:rPr lang="en-US" altLang="ko-KR" sz="1200" b="1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  </a:t>
            </a:r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l   Chapter 2  l   Chapter 3   l   Chapter 4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7113035-B840-99E4-8BBB-5300F4AB1B32}"/>
              </a:ext>
            </a:extLst>
          </p:cNvPr>
          <p:cNvGrpSpPr/>
          <p:nvPr/>
        </p:nvGrpSpPr>
        <p:grpSpPr>
          <a:xfrm>
            <a:off x="835699" y="3445360"/>
            <a:ext cx="1380201" cy="1535141"/>
            <a:chOff x="777728" y="3254133"/>
            <a:chExt cx="1380201" cy="1535141"/>
          </a:xfrm>
        </p:grpSpPr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A6470AE2-EF5B-4CEB-214B-441141099E68}"/>
                </a:ext>
              </a:extLst>
            </p:cNvPr>
            <p:cNvSpPr/>
            <p:nvPr/>
          </p:nvSpPr>
          <p:spPr>
            <a:xfrm>
              <a:off x="789906" y="4384549"/>
              <a:ext cx="1355843" cy="404725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눈물 방울 10">
              <a:extLst>
                <a:ext uri="{FF2B5EF4-FFF2-40B4-BE49-F238E27FC236}">
                  <a16:creationId xmlns:a16="http://schemas.microsoft.com/office/drawing/2014/main" id="{796D36DF-B453-2E67-A025-6DB758C05F8E}"/>
                </a:ext>
              </a:extLst>
            </p:cNvPr>
            <p:cNvSpPr/>
            <p:nvPr/>
          </p:nvSpPr>
          <p:spPr>
            <a:xfrm rot="18900000">
              <a:off x="777728" y="3254133"/>
              <a:ext cx="1380201" cy="1380201"/>
            </a:xfrm>
            <a:prstGeom prst="teardrop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5D14CEE6-CAF8-BE3E-D1D0-71E29363E023}"/>
                </a:ext>
              </a:extLst>
            </p:cNvPr>
            <p:cNvSpPr/>
            <p:nvPr/>
          </p:nvSpPr>
          <p:spPr>
            <a:xfrm>
              <a:off x="910034" y="3371743"/>
              <a:ext cx="1115586" cy="1115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TITLE</a:t>
              </a:r>
            </a:p>
            <a:p>
              <a:pPr algn="ctr"/>
              <a:r>
                <a:rPr lang="en-US" altLang="ko-KR" sz="32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01</a:t>
              </a:r>
              <a:endParaRPr lang="ko-KR" altLang="en-US" sz="3200" dirty="0">
                <a:solidFill>
                  <a:schemeClr val="tx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9AB5D58-0E38-9CF9-3FB0-13E3CDB9D0D9}"/>
              </a:ext>
            </a:extLst>
          </p:cNvPr>
          <p:cNvGrpSpPr/>
          <p:nvPr/>
        </p:nvGrpSpPr>
        <p:grpSpPr>
          <a:xfrm>
            <a:off x="3261838" y="3114634"/>
            <a:ext cx="1719801" cy="1865867"/>
            <a:chOff x="777728" y="3254133"/>
            <a:chExt cx="1380201" cy="1497423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0E02F910-5500-F48A-3A3D-04036CD1A09E}"/>
                </a:ext>
              </a:extLst>
            </p:cNvPr>
            <p:cNvSpPr/>
            <p:nvPr/>
          </p:nvSpPr>
          <p:spPr>
            <a:xfrm>
              <a:off x="793449" y="4411120"/>
              <a:ext cx="1348757" cy="340436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눈물 방울 18">
              <a:extLst>
                <a:ext uri="{FF2B5EF4-FFF2-40B4-BE49-F238E27FC236}">
                  <a16:creationId xmlns:a16="http://schemas.microsoft.com/office/drawing/2014/main" id="{C2D4C19D-0510-BFF0-7CC0-F688836D063A}"/>
                </a:ext>
              </a:extLst>
            </p:cNvPr>
            <p:cNvSpPr/>
            <p:nvPr/>
          </p:nvSpPr>
          <p:spPr>
            <a:xfrm rot="18900000">
              <a:off x="777728" y="3254133"/>
              <a:ext cx="1380201" cy="1380201"/>
            </a:xfrm>
            <a:prstGeom prst="teardrop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F15C17AF-F4DE-3F13-27C6-1AF80EF1E602}"/>
                </a:ext>
              </a:extLst>
            </p:cNvPr>
            <p:cNvSpPr/>
            <p:nvPr/>
          </p:nvSpPr>
          <p:spPr>
            <a:xfrm>
              <a:off x="910035" y="3386440"/>
              <a:ext cx="1115586" cy="1115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TITLE</a:t>
              </a:r>
            </a:p>
            <a:p>
              <a:pPr algn="ctr"/>
              <a:r>
                <a:rPr lang="en-US" altLang="ko-KR" sz="40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02</a:t>
              </a:r>
              <a:endParaRPr lang="ko-KR" altLang="en-US" sz="4000" dirty="0">
                <a:solidFill>
                  <a:schemeClr val="tx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9981E96-AF03-00E7-DA07-77F9A24F1B2C}"/>
              </a:ext>
            </a:extLst>
          </p:cNvPr>
          <p:cNvGrpSpPr/>
          <p:nvPr/>
        </p:nvGrpSpPr>
        <p:grpSpPr>
          <a:xfrm>
            <a:off x="6060225" y="2756468"/>
            <a:ext cx="2061100" cy="2224033"/>
            <a:chOff x="773681" y="3254133"/>
            <a:chExt cx="1388292" cy="1498039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8B1FDB27-82ED-1EF4-539D-0BB1DC175B0A}"/>
                </a:ext>
              </a:extLst>
            </p:cNvPr>
            <p:cNvSpPr/>
            <p:nvPr/>
          </p:nvSpPr>
          <p:spPr>
            <a:xfrm>
              <a:off x="773681" y="4476003"/>
              <a:ext cx="1388292" cy="276169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눈물 방울 22">
              <a:extLst>
                <a:ext uri="{FF2B5EF4-FFF2-40B4-BE49-F238E27FC236}">
                  <a16:creationId xmlns:a16="http://schemas.microsoft.com/office/drawing/2014/main" id="{72200C84-CD4A-F1DA-3B55-1CC53C63E8C6}"/>
                </a:ext>
              </a:extLst>
            </p:cNvPr>
            <p:cNvSpPr/>
            <p:nvPr/>
          </p:nvSpPr>
          <p:spPr>
            <a:xfrm rot="18900000">
              <a:off x="777728" y="3254133"/>
              <a:ext cx="1380201" cy="1380201"/>
            </a:xfrm>
            <a:prstGeom prst="teardrop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F3DE9E6F-F320-225C-7A35-E4D8AF567696}"/>
                </a:ext>
              </a:extLst>
            </p:cNvPr>
            <p:cNvSpPr/>
            <p:nvPr/>
          </p:nvSpPr>
          <p:spPr>
            <a:xfrm>
              <a:off x="910035" y="3386440"/>
              <a:ext cx="1115586" cy="1115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TITLE</a:t>
              </a:r>
            </a:p>
            <a:p>
              <a:pPr algn="ctr"/>
              <a:r>
                <a:rPr lang="en-US" altLang="ko-KR" sz="44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03</a:t>
              </a:r>
              <a:endParaRPr lang="ko-KR" altLang="en-US" sz="4400" dirty="0">
                <a:solidFill>
                  <a:schemeClr val="tx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D02EE86-CDA3-256A-EC42-4E41F5427C79}"/>
              </a:ext>
            </a:extLst>
          </p:cNvPr>
          <p:cNvGrpSpPr/>
          <p:nvPr/>
        </p:nvGrpSpPr>
        <p:grpSpPr>
          <a:xfrm>
            <a:off x="9318447" y="2512350"/>
            <a:ext cx="2410498" cy="2468151"/>
            <a:chOff x="753824" y="3254133"/>
            <a:chExt cx="1449455" cy="1484122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1E846203-3119-5792-0FA8-560BF5F10290}"/>
                </a:ext>
              </a:extLst>
            </p:cNvPr>
            <p:cNvSpPr/>
            <p:nvPr/>
          </p:nvSpPr>
          <p:spPr>
            <a:xfrm>
              <a:off x="753824" y="4483179"/>
              <a:ext cx="1449455" cy="255076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눈물 방울 26">
              <a:extLst>
                <a:ext uri="{FF2B5EF4-FFF2-40B4-BE49-F238E27FC236}">
                  <a16:creationId xmlns:a16="http://schemas.microsoft.com/office/drawing/2014/main" id="{D0AF1135-04F5-8314-238B-8161A561EFBC}"/>
                </a:ext>
              </a:extLst>
            </p:cNvPr>
            <p:cNvSpPr/>
            <p:nvPr/>
          </p:nvSpPr>
          <p:spPr>
            <a:xfrm rot="18900000">
              <a:off x="777728" y="3254133"/>
              <a:ext cx="1380201" cy="1380201"/>
            </a:xfrm>
            <a:prstGeom prst="teardrop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:a16="http://schemas.microsoft.com/office/drawing/2014/main" id="{64843E9C-5819-F299-19ED-8995B72DB865}"/>
                </a:ext>
              </a:extLst>
            </p:cNvPr>
            <p:cNvSpPr/>
            <p:nvPr/>
          </p:nvSpPr>
          <p:spPr>
            <a:xfrm>
              <a:off x="910035" y="3386440"/>
              <a:ext cx="1115586" cy="1115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TITLE</a:t>
              </a:r>
            </a:p>
            <a:p>
              <a:pPr algn="ctr"/>
              <a:r>
                <a:rPr lang="en-US" altLang="ko-KR" sz="4800" dirty="0">
                  <a:solidFill>
                    <a:schemeClr val="tx1"/>
                  </a:solidFill>
                  <a:latin typeface="나눔스퀘어라운드OTF ExtraBold" panose="020B0600000101010101" pitchFamily="34" charset="-127"/>
                  <a:ea typeface="나눔스퀘어라운드OTF ExtraBold" panose="020B0600000101010101" pitchFamily="34" charset="-127"/>
                </a:rPr>
                <a:t>04</a:t>
              </a:r>
              <a:endParaRPr lang="ko-KR" altLang="en-US" sz="4800" dirty="0">
                <a:solidFill>
                  <a:schemeClr val="tx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endParaRPr>
            </a:p>
          </p:txBody>
        </p:sp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C7FBA2D9-BB10-CAE7-3953-287D3B398BC1}"/>
              </a:ext>
            </a:extLst>
          </p:cNvPr>
          <p:cNvSpPr txBox="1">
            <a:spLocks/>
          </p:cNvSpPr>
          <p:nvPr/>
        </p:nvSpPr>
        <p:spPr>
          <a:xfrm>
            <a:off x="3281427" y="4957722"/>
            <a:ext cx="1731437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</a:t>
            </a:r>
          </a:p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the contents.</a:t>
            </a:r>
          </a:p>
          <a:p>
            <a:pPr algn="ctr"/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9E3AD870-25BB-F969-6B2E-BAF570E5DD66}"/>
              </a:ext>
            </a:extLst>
          </p:cNvPr>
          <p:cNvSpPr txBox="1">
            <a:spLocks/>
          </p:cNvSpPr>
          <p:nvPr/>
        </p:nvSpPr>
        <p:spPr>
          <a:xfrm>
            <a:off x="6245284" y="4957722"/>
            <a:ext cx="1731437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</a:t>
            </a:r>
          </a:p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the contents.</a:t>
            </a:r>
          </a:p>
          <a:p>
            <a:pPr algn="ctr"/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93F64F32-BBAE-FBD5-CC2D-41F3B00BB752}"/>
              </a:ext>
            </a:extLst>
          </p:cNvPr>
          <p:cNvSpPr txBox="1">
            <a:spLocks/>
          </p:cNvSpPr>
          <p:nvPr/>
        </p:nvSpPr>
        <p:spPr>
          <a:xfrm>
            <a:off x="9678205" y="4957722"/>
            <a:ext cx="1731437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</a:t>
            </a:r>
          </a:p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the contents.</a:t>
            </a:r>
          </a:p>
          <a:p>
            <a:pPr algn="ctr"/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9EECAC3-4E2C-4A61-C59A-6A562F4C0278}"/>
              </a:ext>
            </a:extLst>
          </p:cNvPr>
          <p:cNvSpPr txBox="1">
            <a:spLocks/>
          </p:cNvSpPr>
          <p:nvPr/>
        </p:nvSpPr>
        <p:spPr>
          <a:xfrm rot="21157432">
            <a:off x="49729" y="1549762"/>
            <a:ext cx="3699183" cy="1013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Chapter 1</a:t>
            </a:r>
            <a:endParaRPr lang="ko-KR" altLang="en-US" sz="6000" dirty="0">
              <a:solidFill>
                <a:schemeClr val="tx2">
                  <a:lumMod val="90000"/>
                  <a:lumOff val="10000"/>
                </a:schemeClr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522E1533-148D-0EAC-08D4-558518C80A3B}"/>
              </a:ext>
            </a:extLst>
          </p:cNvPr>
          <p:cNvSpPr txBox="1">
            <a:spLocks/>
          </p:cNvSpPr>
          <p:nvPr/>
        </p:nvSpPr>
        <p:spPr>
          <a:xfrm rot="21143662">
            <a:off x="3663365" y="1130175"/>
            <a:ext cx="309484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F3578F-3260-A161-4AB9-1F2FEAB99979}"/>
              </a:ext>
            </a:extLst>
          </p:cNvPr>
          <p:cNvSpPr txBox="1">
            <a:spLocks/>
          </p:cNvSpPr>
          <p:nvPr/>
        </p:nvSpPr>
        <p:spPr>
          <a:xfrm rot="21112468">
            <a:off x="3727987" y="1353200"/>
            <a:ext cx="4110542" cy="6395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F4DBBAC-B792-0994-8BE0-F87C9DF3AC77}"/>
              </a:ext>
            </a:extLst>
          </p:cNvPr>
          <p:cNvCxnSpPr>
            <a:cxnSpLocks/>
          </p:cNvCxnSpPr>
          <p:nvPr/>
        </p:nvCxnSpPr>
        <p:spPr>
          <a:xfrm>
            <a:off x="3598413" y="1422942"/>
            <a:ext cx="76728" cy="614030"/>
          </a:xfrm>
          <a:prstGeom prst="line">
            <a:avLst/>
          </a:prstGeom>
          <a:ln w="381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제목 1">
            <a:extLst>
              <a:ext uri="{FF2B5EF4-FFF2-40B4-BE49-F238E27FC236}">
                <a16:creationId xmlns:a16="http://schemas.microsoft.com/office/drawing/2014/main" id="{ABBEF7F3-FC50-0A3A-5E74-C147FE497578}"/>
              </a:ext>
            </a:extLst>
          </p:cNvPr>
          <p:cNvSpPr txBox="1">
            <a:spLocks/>
          </p:cNvSpPr>
          <p:nvPr/>
        </p:nvSpPr>
        <p:spPr>
          <a:xfrm>
            <a:off x="680307" y="4957722"/>
            <a:ext cx="1731437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pPr algn="ctr"/>
            <a:endParaRPr lang="en-US" altLang="ko-KR" sz="20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6512EFFD-DF34-102A-B73D-131F12BD7DA1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6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CAC049DF-8E63-33C4-9F00-0F880016D3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제목 1">
              <a:extLst>
                <a:ext uri="{FF2B5EF4-FFF2-40B4-BE49-F238E27FC236}">
                  <a16:creationId xmlns:a16="http://schemas.microsoft.com/office/drawing/2014/main" id="{5D2A30A9-711B-EF05-DD00-CB1B7274BE15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58BB1AB0-E3C9-DDAC-ED2A-6D509B50550D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561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64126475-D772-315D-8345-A7D350C0CE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 t="16447" r="3668" b="22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0E1988A5-F477-72A7-5B4F-6B17D4E87C6E}"/>
              </a:ext>
            </a:extLst>
          </p:cNvPr>
          <p:cNvSpPr/>
          <p:nvPr/>
        </p:nvSpPr>
        <p:spPr>
          <a:xfrm>
            <a:off x="6545626" y="3028049"/>
            <a:ext cx="3226496" cy="3253784"/>
          </a:xfrm>
          <a:custGeom>
            <a:avLst/>
            <a:gdLst>
              <a:gd name="connsiteX0" fmla="*/ 1599604 w 3226496"/>
              <a:gd name="connsiteY0" fmla="*/ 0 h 3253784"/>
              <a:gd name="connsiteX1" fmla="*/ 3226496 w 3226496"/>
              <a:gd name="connsiteY1" fmla="*/ 1626892 h 3253784"/>
              <a:gd name="connsiteX2" fmla="*/ 1599604 w 3226496"/>
              <a:gd name="connsiteY2" fmla="*/ 3253784 h 3253784"/>
              <a:gd name="connsiteX3" fmla="*/ 5765 w 3226496"/>
              <a:gd name="connsiteY3" fmla="*/ 1954768 h 3253784"/>
              <a:gd name="connsiteX4" fmla="*/ 0 w 3226496"/>
              <a:gd name="connsiteY4" fmla="*/ 1916995 h 3253784"/>
              <a:gd name="connsiteX5" fmla="*/ 25166 w 3226496"/>
              <a:gd name="connsiteY5" fmla="*/ 1883341 h 3253784"/>
              <a:gd name="connsiteX6" fmla="*/ 461493 w 3226496"/>
              <a:gd name="connsiteY6" fmla="*/ 679738 h 3253784"/>
              <a:gd name="connsiteX7" fmla="*/ 472839 w 3226496"/>
              <a:gd name="connsiteY7" fmla="*/ 455037 h 3253784"/>
              <a:gd name="connsiteX8" fmla="*/ 564750 w 3226496"/>
              <a:gd name="connsiteY8" fmla="*/ 371503 h 3253784"/>
              <a:gd name="connsiteX9" fmla="*/ 1599604 w 3226496"/>
              <a:gd name="connsiteY9" fmla="*/ 0 h 325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6496" h="3253784">
                <a:moveTo>
                  <a:pt x="1599604" y="0"/>
                </a:moveTo>
                <a:cubicBezTo>
                  <a:pt x="2498112" y="0"/>
                  <a:pt x="3226496" y="728384"/>
                  <a:pt x="3226496" y="1626892"/>
                </a:cubicBezTo>
                <a:cubicBezTo>
                  <a:pt x="3226496" y="2525400"/>
                  <a:pt x="2498112" y="3253784"/>
                  <a:pt x="1599604" y="3253784"/>
                </a:cubicBezTo>
                <a:cubicBezTo>
                  <a:pt x="813410" y="3253784"/>
                  <a:pt x="157466" y="2696115"/>
                  <a:pt x="5765" y="1954768"/>
                </a:cubicBezTo>
                <a:lnTo>
                  <a:pt x="0" y="1916995"/>
                </a:lnTo>
                <a:lnTo>
                  <a:pt x="25166" y="1883341"/>
                </a:lnTo>
                <a:cubicBezTo>
                  <a:pt x="261884" y="1532953"/>
                  <a:pt x="416522" y="1122555"/>
                  <a:pt x="461493" y="679738"/>
                </a:cubicBezTo>
                <a:lnTo>
                  <a:pt x="472839" y="455037"/>
                </a:lnTo>
                <a:lnTo>
                  <a:pt x="564750" y="371503"/>
                </a:lnTo>
                <a:cubicBezTo>
                  <a:pt x="845973" y="139417"/>
                  <a:pt x="1206507" y="0"/>
                  <a:pt x="1599604" y="0"/>
                </a:cubicBezTo>
                <a:close/>
              </a:path>
            </a:pathLst>
          </a:custGeom>
          <a:solidFill>
            <a:srgbClr val="F0FAEC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87DA028-47E1-8BE0-EA01-C38556161655}"/>
              </a:ext>
            </a:extLst>
          </p:cNvPr>
          <p:cNvSpPr/>
          <p:nvPr/>
        </p:nvSpPr>
        <p:spPr>
          <a:xfrm>
            <a:off x="1770883" y="794519"/>
            <a:ext cx="5268962" cy="5268962"/>
          </a:xfrm>
          <a:prstGeom prst="ellipse">
            <a:avLst/>
          </a:prstGeom>
          <a:solidFill>
            <a:schemeClr val="bg1">
              <a:alpha val="85000"/>
            </a:schemeClr>
          </a:solidFill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9E8D28A7-1E05-D18B-1985-B48BFB5DAC3F}"/>
              </a:ext>
            </a:extLst>
          </p:cNvPr>
          <p:cNvSpPr txBox="1">
            <a:spLocks/>
          </p:cNvSpPr>
          <p:nvPr/>
        </p:nvSpPr>
        <p:spPr>
          <a:xfrm>
            <a:off x="3560759" y="1350354"/>
            <a:ext cx="1705536" cy="1275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8800" b="1" dirty="0">
                <a:solidFill>
                  <a:srgbClr val="71BF44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02</a:t>
            </a:r>
            <a:endParaRPr lang="ko-KR" altLang="en-US" sz="8800" b="1" dirty="0">
              <a:solidFill>
                <a:srgbClr val="71BF44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20D8E379-4A9B-D621-BA8C-E3AA98D2F005}"/>
              </a:ext>
            </a:extLst>
          </p:cNvPr>
          <p:cNvSpPr txBox="1">
            <a:spLocks/>
          </p:cNvSpPr>
          <p:nvPr/>
        </p:nvSpPr>
        <p:spPr>
          <a:xfrm>
            <a:off x="3123487" y="2775296"/>
            <a:ext cx="2580080" cy="109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1" name="제목 1">
            <a:extLst>
              <a:ext uri="{FF2B5EF4-FFF2-40B4-BE49-F238E27FC236}">
                <a16:creationId xmlns:a16="http://schemas.microsoft.com/office/drawing/2014/main" id="{372481C3-71FA-55F9-F3CD-E1B3EE2F5874}"/>
              </a:ext>
            </a:extLst>
          </p:cNvPr>
          <p:cNvSpPr txBox="1">
            <a:spLocks/>
          </p:cNvSpPr>
          <p:nvPr/>
        </p:nvSpPr>
        <p:spPr>
          <a:xfrm>
            <a:off x="2435084" y="3613493"/>
            <a:ext cx="4110542" cy="1722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2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F8C30B0-508A-B22D-DF7C-4EC0F3098907}"/>
              </a:ext>
            </a:extLst>
          </p:cNvPr>
          <p:cNvSpPr/>
          <p:nvPr/>
        </p:nvSpPr>
        <p:spPr>
          <a:xfrm>
            <a:off x="9550577" y="2002641"/>
            <a:ext cx="1610852" cy="1610852"/>
          </a:xfrm>
          <a:prstGeom prst="ellipse">
            <a:avLst/>
          </a:prstGeom>
          <a:solidFill>
            <a:srgbClr val="F0FAEC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4C340A2-E3EA-161D-106A-3EA68049BC6B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8AE6E330-BCB0-96B7-2AA4-D474AE7636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제목 1">
              <a:extLst>
                <a:ext uri="{FF2B5EF4-FFF2-40B4-BE49-F238E27FC236}">
                  <a16:creationId xmlns:a16="http://schemas.microsoft.com/office/drawing/2014/main" id="{FA21E396-D914-D86E-FA84-A611F65E084B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6" name="제목 1">
            <a:extLst>
              <a:ext uri="{FF2B5EF4-FFF2-40B4-BE49-F238E27FC236}">
                <a16:creationId xmlns:a16="http://schemas.microsoft.com/office/drawing/2014/main" id="{8FDEEC61-22B1-44B6-CCBB-2FEC8AE4DD92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C2651131-1802-8BAD-7A78-A1675F5D3B5D}"/>
              </a:ext>
            </a:extLst>
          </p:cNvPr>
          <p:cNvCxnSpPr>
            <a:cxnSpLocks/>
          </p:cNvCxnSpPr>
          <p:nvPr/>
        </p:nvCxnSpPr>
        <p:spPr>
          <a:xfrm>
            <a:off x="3296008" y="2625450"/>
            <a:ext cx="2193113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래픽 6" descr="연결됨 연결 해제됨 단색으로 채워진">
            <a:extLst>
              <a:ext uri="{FF2B5EF4-FFF2-40B4-BE49-F238E27FC236}">
                <a16:creationId xmlns:a16="http://schemas.microsoft.com/office/drawing/2014/main" id="{3F7BC784-C6E7-560A-9C31-98E6856BC6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0800000" flipH="1">
            <a:off x="5468164" y="2491104"/>
            <a:ext cx="190511" cy="161082"/>
          </a:xfrm>
          <a:custGeom>
            <a:avLst/>
            <a:gdLst>
              <a:gd name="connsiteX0" fmla="*/ 0 w 196305"/>
              <a:gd name="connsiteY0" fmla="*/ 165982 h 165982"/>
              <a:gd name="connsiteX1" fmla="*/ 165933 w 196305"/>
              <a:gd name="connsiteY1" fmla="*/ 165982 h 165982"/>
              <a:gd name="connsiteX2" fmla="*/ 196305 w 196305"/>
              <a:gd name="connsiteY2" fmla="*/ 132518 h 165982"/>
              <a:gd name="connsiteX3" fmla="*/ 196305 w 196305"/>
              <a:gd name="connsiteY3" fmla="*/ 0 h 165982"/>
              <a:gd name="connsiteX4" fmla="*/ 0 w 196305"/>
              <a:gd name="connsiteY4" fmla="*/ 0 h 1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05" h="165982">
                <a:moveTo>
                  <a:pt x="0" y="165982"/>
                </a:moveTo>
                <a:lnTo>
                  <a:pt x="165933" y="165982"/>
                </a:lnTo>
                <a:lnTo>
                  <a:pt x="196305" y="132518"/>
                </a:lnTo>
                <a:lnTo>
                  <a:pt x="196305" y="0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9909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91D17F2C-44BA-129C-22DA-3A7569E5E2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5000"/>
          </a:blip>
          <a:srcRect l="16223" t="1" b="1"/>
          <a:stretch/>
        </p:blipFill>
        <p:spPr>
          <a:xfrm>
            <a:off x="8337687" y="-41171"/>
            <a:ext cx="3868278" cy="690106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2E96456-1E17-1699-F0B9-A2BA70370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</a:blip>
          <a:srcRect l="49168" t="61" b="94030"/>
          <a:stretch/>
        </p:blipFill>
        <p:spPr>
          <a:xfrm rot="5891757">
            <a:off x="7410761" y="3641750"/>
            <a:ext cx="7840898" cy="46063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DE31DC58-4E79-0FA3-5E6A-36F6CBE8D3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</a:blip>
          <a:srcRect l="49168" t="61" b="94030"/>
          <a:stretch/>
        </p:blipFill>
        <p:spPr>
          <a:xfrm rot="5891757">
            <a:off x="5373954" y="3386200"/>
            <a:ext cx="7641770" cy="47206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9CB296A0-FB2F-8556-0F82-18AA694E6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</a:blip>
          <a:srcRect l="49168" t="61" b="94030"/>
          <a:stretch/>
        </p:blipFill>
        <p:spPr>
          <a:xfrm rot="5891757">
            <a:off x="4441435" y="3163309"/>
            <a:ext cx="7734964" cy="103572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3D9BEC38-1139-A78C-9B0B-8A5AF99318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</a:blip>
          <a:srcRect l="49168" t="61" b="94030"/>
          <a:stretch/>
        </p:blipFill>
        <p:spPr>
          <a:xfrm rot="5891757">
            <a:off x="8105270" y="4080302"/>
            <a:ext cx="7489448" cy="126033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4CB68FA8-4DF1-EEFF-72A0-03E83C3E7862}"/>
              </a:ext>
            </a:extLst>
          </p:cNvPr>
          <p:cNvSpPr txBox="1">
            <a:spLocks/>
          </p:cNvSpPr>
          <p:nvPr/>
        </p:nvSpPr>
        <p:spPr>
          <a:xfrm>
            <a:off x="491879" y="1003574"/>
            <a:ext cx="2897511" cy="793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60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Chapter 2</a:t>
            </a:r>
            <a:endParaRPr lang="ko-KR" altLang="en-US" sz="6000" dirty="0">
              <a:solidFill>
                <a:schemeClr val="tx2">
                  <a:lumMod val="90000"/>
                  <a:lumOff val="10000"/>
                </a:schemeClr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FA7A5B2F-3FAD-A0AB-38E2-F1329716106C}"/>
              </a:ext>
            </a:extLst>
          </p:cNvPr>
          <p:cNvSpPr txBox="1">
            <a:spLocks/>
          </p:cNvSpPr>
          <p:nvPr/>
        </p:nvSpPr>
        <p:spPr>
          <a:xfrm>
            <a:off x="3304227" y="1081670"/>
            <a:ext cx="249865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B22D910B-A00F-02E9-3355-C388CA53C0C3}"/>
              </a:ext>
            </a:extLst>
          </p:cNvPr>
          <p:cNvSpPr txBox="1">
            <a:spLocks/>
          </p:cNvSpPr>
          <p:nvPr/>
        </p:nvSpPr>
        <p:spPr>
          <a:xfrm>
            <a:off x="491879" y="1612941"/>
            <a:ext cx="6273478" cy="954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  <a:p>
            <a:r>
              <a:rPr lang="en-US" altLang="ko-KR" sz="1800" dirty="0">
                <a:solidFill>
                  <a:schemeClr val="bg1">
                    <a:lumMod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  <a:p>
            <a:endParaRPr lang="en-US" altLang="ko-KR" sz="1800" dirty="0">
              <a:solidFill>
                <a:schemeClr val="bg1">
                  <a:lumMod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BE6EACB-CDA6-936D-E4B9-54483FB73A11}"/>
              </a:ext>
            </a:extLst>
          </p:cNvPr>
          <p:cNvCxnSpPr>
            <a:cxnSpLocks/>
          </p:cNvCxnSpPr>
          <p:nvPr/>
        </p:nvCxnSpPr>
        <p:spPr>
          <a:xfrm>
            <a:off x="3236005" y="1068412"/>
            <a:ext cx="0" cy="450090"/>
          </a:xfrm>
          <a:prstGeom prst="line">
            <a:avLst/>
          </a:prstGeom>
          <a:ln w="381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80F64BE-C8CA-2B30-ED87-EC518F551215}"/>
              </a:ext>
            </a:extLst>
          </p:cNvPr>
          <p:cNvSpPr/>
          <p:nvPr/>
        </p:nvSpPr>
        <p:spPr>
          <a:xfrm>
            <a:off x="491879" y="3157454"/>
            <a:ext cx="3026825" cy="3026825"/>
          </a:xfrm>
          <a:prstGeom prst="roundRect">
            <a:avLst>
              <a:gd name="adj" fmla="val 15014"/>
            </a:avLst>
          </a:prstGeom>
          <a:solidFill>
            <a:srgbClr val="EDF8E8"/>
          </a:solidFill>
          <a:ln>
            <a:noFill/>
          </a:ln>
          <a:effectLst>
            <a:outerShdw blurRad="127000" dist="63500" dir="2700000" sx="102000" sy="102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78B56393-51AC-393A-DD81-F567CF3300FF}"/>
              </a:ext>
            </a:extLst>
          </p:cNvPr>
          <p:cNvSpPr txBox="1">
            <a:spLocks/>
          </p:cNvSpPr>
          <p:nvPr/>
        </p:nvSpPr>
        <p:spPr>
          <a:xfrm>
            <a:off x="971808" y="4352301"/>
            <a:ext cx="2492932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21" name="제목 1">
            <a:extLst>
              <a:ext uri="{FF2B5EF4-FFF2-40B4-BE49-F238E27FC236}">
                <a16:creationId xmlns:a16="http://schemas.microsoft.com/office/drawing/2014/main" id="{078ECE34-841F-D067-D96B-15F85E493863}"/>
              </a:ext>
            </a:extLst>
          </p:cNvPr>
          <p:cNvSpPr txBox="1">
            <a:spLocks/>
          </p:cNvSpPr>
          <p:nvPr/>
        </p:nvSpPr>
        <p:spPr>
          <a:xfrm>
            <a:off x="746095" y="4954705"/>
            <a:ext cx="2518391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800" dirty="0">
                <a:solidFill>
                  <a:srgbClr val="777777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</a:t>
            </a:r>
          </a:p>
          <a:p>
            <a:pPr algn="ctr"/>
            <a:endParaRPr lang="en-US" altLang="ko-KR" sz="1800" dirty="0">
              <a:solidFill>
                <a:srgbClr val="777777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6E52304-BC16-57AD-A2DD-2B263F450549}"/>
              </a:ext>
            </a:extLst>
          </p:cNvPr>
          <p:cNvSpPr/>
          <p:nvPr/>
        </p:nvSpPr>
        <p:spPr>
          <a:xfrm>
            <a:off x="3864896" y="3157454"/>
            <a:ext cx="3026825" cy="3026825"/>
          </a:xfrm>
          <a:prstGeom prst="roundRect">
            <a:avLst>
              <a:gd name="adj" fmla="val 15014"/>
            </a:avLst>
          </a:prstGeom>
          <a:solidFill>
            <a:srgbClr val="63CA3E"/>
          </a:solidFill>
          <a:ln>
            <a:noFill/>
          </a:ln>
          <a:effectLst>
            <a:outerShdw blurRad="127000" dist="63500" dir="2700000" sx="102000" sy="102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00B050"/>
              </a:solidFill>
            </a:endParaRP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6919DDD1-27D4-A88F-135A-182CC9BB3924}"/>
              </a:ext>
            </a:extLst>
          </p:cNvPr>
          <p:cNvSpPr txBox="1">
            <a:spLocks/>
          </p:cNvSpPr>
          <p:nvPr/>
        </p:nvSpPr>
        <p:spPr>
          <a:xfrm>
            <a:off x="4344824" y="4352301"/>
            <a:ext cx="2518391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id="{7B1039F0-7D39-CFFF-91F7-22F9355A51EE}"/>
              </a:ext>
            </a:extLst>
          </p:cNvPr>
          <p:cNvSpPr txBox="1">
            <a:spLocks/>
          </p:cNvSpPr>
          <p:nvPr/>
        </p:nvSpPr>
        <p:spPr>
          <a:xfrm>
            <a:off x="4119112" y="4954705"/>
            <a:ext cx="2518391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800" dirty="0">
                <a:solidFill>
                  <a:schemeClr val="bg1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</a:t>
            </a:r>
          </a:p>
          <a:p>
            <a:pPr algn="ctr"/>
            <a:endParaRPr lang="en-US" altLang="ko-KR" sz="1800" dirty="0">
              <a:solidFill>
                <a:schemeClr val="bg1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1C3F56B5-5614-D1D0-DEAC-0A2F12F32A76}"/>
              </a:ext>
            </a:extLst>
          </p:cNvPr>
          <p:cNvSpPr/>
          <p:nvPr/>
        </p:nvSpPr>
        <p:spPr>
          <a:xfrm>
            <a:off x="7237913" y="3157454"/>
            <a:ext cx="3026825" cy="3026825"/>
          </a:xfrm>
          <a:prstGeom prst="roundRect">
            <a:avLst>
              <a:gd name="adj" fmla="val 15014"/>
            </a:avLst>
          </a:prstGeom>
          <a:solidFill>
            <a:srgbClr val="EDF8E8"/>
          </a:solidFill>
          <a:ln>
            <a:noFill/>
          </a:ln>
          <a:effectLst>
            <a:outerShdw blurRad="127000" dist="63500" dir="2700000" sx="102000" sy="102000" algn="t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제목 1">
            <a:extLst>
              <a:ext uri="{FF2B5EF4-FFF2-40B4-BE49-F238E27FC236}">
                <a16:creationId xmlns:a16="http://schemas.microsoft.com/office/drawing/2014/main" id="{DE833710-6144-C78E-A2B2-B42F1D01F93E}"/>
              </a:ext>
            </a:extLst>
          </p:cNvPr>
          <p:cNvSpPr txBox="1">
            <a:spLocks/>
          </p:cNvSpPr>
          <p:nvPr/>
        </p:nvSpPr>
        <p:spPr>
          <a:xfrm>
            <a:off x="7717842" y="4352301"/>
            <a:ext cx="2553984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27" name="제목 1">
            <a:extLst>
              <a:ext uri="{FF2B5EF4-FFF2-40B4-BE49-F238E27FC236}">
                <a16:creationId xmlns:a16="http://schemas.microsoft.com/office/drawing/2014/main" id="{09D974A1-A2A3-73B3-1F52-7DA9F1DF9F28}"/>
              </a:ext>
            </a:extLst>
          </p:cNvPr>
          <p:cNvSpPr txBox="1">
            <a:spLocks/>
          </p:cNvSpPr>
          <p:nvPr/>
        </p:nvSpPr>
        <p:spPr>
          <a:xfrm>
            <a:off x="7492129" y="4954705"/>
            <a:ext cx="2518391" cy="1114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800" dirty="0">
                <a:solidFill>
                  <a:srgbClr val="777777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</a:t>
            </a:r>
          </a:p>
          <a:p>
            <a:pPr algn="ctr"/>
            <a:endParaRPr lang="en-US" altLang="ko-KR" sz="1800" dirty="0">
              <a:solidFill>
                <a:srgbClr val="777777"/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pic>
        <p:nvPicPr>
          <p:cNvPr id="33" name="그래픽 32" descr="나뭇잎 윤곽선">
            <a:extLst>
              <a:ext uri="{FF2B5EF4-FFF2-40B4-BE49-F238E27FC236}">
                <a16:creationId xmlns:a16="http://schemas.microsoft.com/office/drawing/2014/main" id="{9886690E-561E-8ABE-95BF-F01DD3FD9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906" y="3345389"/>
            <a:ext cx="818977" cy="818977"/>
          </a:xfrm>
          <a:prstGeom prst="rect">
            <a:avLst/>
          </a:prstGeom>
        </p:spPr>
      </p:pic>
      <p:pic>
        <p:nvPicPr>
          <p:cNvPr id="2" name="그래픽 1" descr="나뭇잎 윤곽선">
            <a:extLst>
              <a:ext uri="{FF2B5EF4-FFF2-40B4-BE49-F238E27FC236}">
                <a16:creationId xmlns:a16="http://schemas.microsoft.com/office/drawing/2014/main" id="{59E07189-2F9B-54E0-B134-51CDA0772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5801" y="3343577"/>
            <a:ext cx="818977" cy="818977"/>
          </a:xfrm>
          <a:prstGeom prst="rect">
            <a:avLst/>
          </a:prstGeom>
        </p:spPr>
      </p:pic>
      <p:pic>
        <p:nvPicPr>
          <p:cNvPr id="7" name="그래픽 6" descr="나뭇잎 윤곽선">
            <a:extLst>
              <a:ext uri="{FF2B5EF4-FFF2-40B4-BE49-F238E27FC236}">
                <a16:creationId xmlns:a16="http://schemas.microsoft.com/office/drawing/2014/main" id="{3B3E50AF-F11D-2E84-42BF-9C77AF396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8463" y="3343577"/>
            <a:ext cx="818977" cy="818977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40D9B093-4007-D18D-154B-95D6BECF540F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488B4353-2CDC-143F-4999-3F87BD09EB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제목 1">
              <a:extLst>
                <a:ext uri="{FF2B5EF4-FFF2-40B4-BE49-F238E27FC236}">
                  <a16:creationId xmlns:a16="http://schemas.microsoft.com/office/drawing/2014/main" id="{09D38098-5589-EAFE-E031-54BE04A11897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5" name="제목 1">
            <a:extLst>
              <a:ext uri="{FF2B5EF4-FFF2-40B4-BE49-F238E27FC236}">
                <a16:creationId xmlns:a16="http://schemas.microsoft.com/office/drawing/2014/main" id="{6014BDF8-777F-548E-3B8E-7F6C0EDBC32F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EC5C4AFC-3ABA-275B-1D9E-3554A527E0A2}"/>
              </a:ext>
            </a:extLst>
          </p:cNvPr>
          <p:cNvSpPr txBox="1">
            <a:spLocks/>
          </p:cNvSpPr>
          <p:nvPr/>
        </p:nvSpPr>
        <p:spPr>
          <a:xfrm>
            <a:off x="7467048" y="100119"/>
            <a:ext cx="4605433" cy="40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1  l   </a:t>
            </a:r>
            <a:r>
              <a:rPr lang="en-US" altLang="ko-KR" sz="1200" b="1" dirty="0">
                <a:solidFill>
                  <a:srgbClr val="71BF44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2</a:t>
            </a:r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  l   Chapter 3   l   Chapter 4</a:t>
            </a:r>
          </a:p>
        </p:txBody>
      </p:sp>
    </p:spTree>
    <p:extLst>
      <p:ext uri="{BB962C8B-B14F-4D97-AF65-F5344CB8AC3E}">
        <p14:creationId xmlns:p14="http://schemas.microsoft.com/office/powerpoint/2010/main" val="201281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55311B1-26C6-E86C-5D84-A58C211D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8000"/>
                    </a14:imgEffect>
                  </a14:imgLayer>
                </a14:imgProps>
              </a:ext>
            </a:extLst>
          </a:blip>
          <a:srcRect b="15730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8" name="제목 1">
            <a:extLst>
              <a:ext uri="{FF2B5EF4-FFF2-40B4-BE49-F238E27FC236}">
                <a16:creationId xmlns:a16="http://schemas.microsoft.com/office/drawing/2014/main" id="{0BEC0DE4-704B-2964-2CEF-225220AEB150}"/>
              </a:ext>
            </a:extLst>
          </p:cNvPr>
          <p:cNvSpPr txBox="1">
            <a:spLocks/>
          </p:cNvSpPr>
          <p:nvPr/>
        </p:nvSpPr>
        <p:spPr>
          <a:xfrm>
            <a:off x="5351182" y="1598323"/>
            <a:ext cx="1705536" cy="1275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8800" b="1" dirty="0">
                <a:solidFill>
                  <a:srgbClr val="71BF44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8800" b="1" dirty="0">
              <a:solidFill>
                <a:srgbClr val="71BF44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F5B2EA25-FD78-82AF-0E17-88C0B880E8AF}"/>
              </a:ext>
            </a:extLst>
          </p:cNvPr>
          <p:cNvCxnSpPr>
            <a:cxnSpLocks/>
          </p:cNvCxnSpPr>
          <p:nvPr/>
        </p:nvCxnSpPr>
        <p:spPr>
          <a:xfrm>
            <a:off x="5084090" y="2873419"/>
            <a:ext cx="2239720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제목 1">
            <a:extLst>
              <a:ext uri="{FF2B5EF4-FFF2-40B4-BE49-F238E27FC236}">
                <a16:creationId xmlns:a16="http://schemas.microsoft.com/office/drawing/2014/main" id="{E1E3FF3B-E97E-0AC1-C61C-E293AF159CF6}"/>
              </a:ext>
            </a:extLst>
          </p:cNvPr>
          <p:cNvSpPr txBox="1">
            <a:spLocks/>
          </p:cNvSpPr>
          <p:nvPr/>
        </p:nvSpPr>
        <p:spPr>
          <a:xfrm>
            <a:off x="4913910" y="2996538"/>
            <a:ext cx="2580080" cy="109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877B1F1-FA3F-1C73-F526-C76E0E4097DF}"/>
              </a:ext>
            </a:extLst>
          </p:cNvPr>
          <p:cNvSpPr/>
          <p:nvPr/>
        </p:nvSpPr>
        <p:spPr>
          <a:xfrm rot="2700000">
            <a:off x="4045800" y="1269275"/>
            <a:ext cx="4316300" cy="4316300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76F83DD-44A0-4855-724D-7A1E2636BC4D}"/>
              </a:ext>
            </a:extLst>
          </p:cNvPr>
          <p:cNvSpPr/>
          <p:nvPr/>
        </p:nvSpPr>
        <p:spPr>
          <a:xfrm rot="2700000">
            <a:off x="3993691" y="1217167"/>
            <a:ext cx="4420516" cy="4420516"/>
          </a:xfrm>
          <a:prstGeom prst="roundRect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F98F60CE-F0A7-6D30-35B8-BABCC53C00CE}"/>
              </a:ext>
            </a:extLst>
          </p:cNvPr>
          <p:cNvSpPr txBox="1">
            <a:spLocks/>
          </p:cNvSpPr>
          <p:nvPr/>
        </p:nvSpPr>
        <p:spPr>
          <a:xfrm>
            <a:off x="5351182" y="1598323"/>
            <a:ext cx="1705536" cy="1275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8800" b="1" dirty="0">
                <a:solidFill>
                  <a:srgbClr val="71BF44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03</a:t>
            </a:r>
            <a:endParaRPr lang="ko-KR" altLang="en-US" sz="8800" b="1" dirty="0">
              <a:solidFill>
                <a:srgbClr val="71BF44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831D9B15-6AF7-E288-E77D-111CDFC47D5A}"/>
              </a:ext>
            </a:extLst>
          </p:cNvPr>
          <p:cNvSpPr txBox="1">
            <a:spLocks/>
          </p:cNvSpPr>
          <p:nvPr/>
        </p:nvSpPr>
        <p:spPr>
          <a:xfrm>
            <a:off x="4913910" y="3030229"/>
            <a:ext cx="2580080" cy="109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6B20B4B0-01DB-5F44-CD11-3C1EC6D6A364}"/>
              </a:ext>
            </a:extLst>
          </p:cNvPr>
          <p:cNvSpPr txBox="1">
            <a:spLocks/>
          </p:cNvSpPr>
          <p:nvPr/>
        </p:nvSpPr>
        <p:spPr>
          <a:xfrm>
            <a:off x="4716253" y="3649397"/>
            <a:ext cx="2975393" cy="17221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18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F652EDB-FFC5-4BBD-CB5D-199D6AE48264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1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F764030F-B6E7-89EB-4F4D-25BB9D41FD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제목 1">
              <a:extLst>
                <a:ext uri="{FF2B5EF4-FFF2-40B4-BE49-F238E27FC236}">
                  <a16:creationId xmlns:a16="http://schemas.microsoft.com/office/drawing/2014/main" id="{E88E4A89-6D3F-CD37-97AD-34DAD2CA3B07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16" name="제목 1">
            <a:extLst>
              <a:ext uri="{FF2B5EF4-FFF2-40B4-BE49-F238E27FC236}">
                <a16:creationId xmlns:a16="http://schemas.microsoft.com/office/drawing/2014/main" id="{528CDB0A-4B7A-8A8F-9CF2-28040E051CF0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05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5AD2B7F-874D-5F18-5F4C-C91DAA78F0C1}"/>
              </a:ext>
            </a:extLst>
          </p:cNvPr>
          <p:cNvCxnSpPr>
            <a:cxnSpLocks/>
          </p:cNvCxnSpPr>
          <p:nvPr/>
        </p:nvCxnSpPr>
        <p:spPr>
          <a:xfrm>
            <a:off x="5084089" y="2837176"/>
            <a:ext cx="2196735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래픽 6" descr="연결됨 연결 해제됨 단색으로 채워진">
            <a:extLst>
              <a:ext uri="{FF2B5EF4-FFF2-40B4-BE49-F238E27FC236}">
                <a16:creationId xmlns:a16="http://schemas.microsoft.com/office/drawing/2014/main" id="{AA426F31-2EBB-B82E-D118-0C2671C4F7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0800000" flipH="1">
            <a:off x="7251519" y="2706391"/>
            <a:ext cx="190511" cy="161082"/>
          </a:xfrm>
          <a:custGeom>
            <a:avLst/>
            <a:gdLst>
              <a:gd name="connsiteX0" fmla="*/ 0 w 196305"/>
              <a:gd name="connsiteY0" fmla="*/ 165982 h 165982"/>
              <a:gd name="connsiteX1" fmla="*/ 165933 w 196305"/>
              <a:gd name="connsiteY1" fmla="*/ 165982 h 165982"/>
              <a:gd name="connsiteX2" fmla="*/ 196305 w 196305"/>
              <a:gd name="connsiteY2" fmla="*/ 132518 h 165982"/>
              <a:gd name="connsiteX3" fmla="*/ 196305 w 196305"/>
              <a:gd name="connsiteY3" fmla="*/ 0 h 165982"/>
              <a:gd name="connsiteX4" fmla="*/ 0 w 196305"/>
              <a:gd name="connsiteY4" fmla="*/ 0 h 1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05" h="165982">
                <a:moveTo>
                  <a:pt x="0" y="165982"/>
                </a:moveTo>
                <a:lnTo>
                  <a:pt x="165933" y="165982"/>
                </a:lnTo>
                <a:lnTo>
                  <a:pt x="196305" y="132518"/>
                </a:lnTo>
                <a:lnTo>
                  <a:pt x="196305" y="0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0191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ABD9D4-A50F-645B-5755-A6EE9DF8B564}"/>
              </a:ext>
            </a:extLst>
          </p:cNvPr>
          <p:cNvGrpSpPr/>
          <p:nvPr/>
        </p:nvGrpSpPr>
        <p:grpSpPr>
          <a:xfrm>
            <a:off x="5468548" y="3851798"/>
            <a:ext cx="1470804" cy="1470804"/>
            <a:chOff x="5029276" y="2290839"/>
            <a:chExt cx="2349347" cy="2349347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B42F3CCD-AD85-8210-2A59-F07D9C8B02C5}"/>
                </a:ext>
              </a:extLst>
            </p:cNvPr>
            <p:cNvSpPr/>
            <p:nvPr/>
          </p:nvSpPr>
          <p:spPr>
            <a:xfrm>
              <a:off x="5029276" y="2290839"/>
              <a:ext cx="2349347" cy="2349347"/>
            </a:xfrm>
            <a:prstGeom prst="ellipse">
              <a:avLst/>
            </a:prstGeom>
            <a:noFill/>
            <a:ln w="3175"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glow rad="38100">
                <a:schemeClr val="accent6">
                  <a:satMod val="175000"/>
                  <a:alpha val="39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타원 6">
              <a:extLst>
                <a:ext uri="{FF2B5EF4-FFF2-40B4-BE49-F238E27FC236}">
                  <a16:creationId xmlns:a16="http://schemas.microsoft.com/office/drawing/2014/main" id="{AB18FF3B-3064-83D6-5BEC-204008191563}"/>
                </a:ext>
              </a:extLst>
            </p:cNvPr>
            <p:cNvSpPr/>
            <p:nvPr/>
          </p:nvSpPr>
          <p:spPr>
            <a:xfrm>
              <a:off x="5105400" y="2366963"/>
              <a:ext cx="2197100" cy="2197100"/>
            </a:xfrm>
            <a:prstGeom prst="ellipse">
              <a:avLst/>
            </a:prstGeom>
            <a:solidFill>
              <a:srgbClr val="71BF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F0692B11-D8C0-17D6-DC84-77346C299967}"/>
                </a:ext>
              </a:extLst>
            </p:cNvPr>
            <p:cNvSpPr/>
            <p:nvPr/>
          </p:nvSpPr>
          <p:spPr>
            <a:xfrm>
              <a:off x="5258594" y="2520157"/>
              <a:ext cx="1890712" cy="18907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610F9AD-DCB9-D4A8-E6C0-6BF6864C09EA}"/>
                </a:ext>
              </a:extLst>
            </p:cNvPr>
            <p:cNvGrpSpPr/>
            <p:nvPr/>
          </p:nvGrpSpPr>
          <p:grpSpPr>
            <a:xfrm>
              <a:off x="5612131" y="3099271"/>
              <a:ext cx="1183638" cy="963474"/>
              <a:chOff x="7888165" y="793813"/>
              <a:chExt cx="3924871" cy="3547363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716B82EB-C466-79DA-CE44-D99D6C4CD204}"/>
                  </a:ext>
                </a:extLst>
              </p:cNvPr>
              <p:cNvGrpSpPr/>
              <p:nvPr/>
            </p:nvGrpSpPr>
            <p:grpSpPr>
              <a:xfrm>
                <a:off x="7888165" y="899997"/>
                <a:ext cx="3924871" cy="3441179"/>
                <a:chOff x="6832654" y="2663958"/>
                <a:chExt cx="3924871" cy="3441179"/>
              </a:xfrm>
              <a:solidFill>
                <a:schemeClr val="accent6"/>
              </a:solidFill>
            </p:grpSpPr>
            <p:sp>
              <p:nvSpPr>
                <p:cNvPr id="15" name="자유형: 도형 14">
                  <a:extLst>
                    <a:ext uri="{FF2B5EF4-FFF2-40B4-BE49-F238E27FC236}">
                      <a16:creationId xmlns:a16="http://schemas.microsoft.com/office/drawing/2014/main" id="{885E425F-AB6A-7E76-356F-9602A41166E7}"/>
                    </a:ext>
                  </a:extLst>
                </p:cNvPr>
                <p:cNvSpPr/>
                <p:nvPr/>
              </p:nvSpPr>
              <p:spPr>
                <a:xfrm>
                  <a:off x="6832654" y="2780116"/>
                  <a:ext cx="3924871" cy="3325021"/>
                </a:xfrm>
                <a:custGeom>
                  <a:avLst/>
                  <a:gdLst>
                    <a:gd name="connsiteX0" fmla="*/ 3559115 w 3924871"/>
                    <a:gd name="connsiteY0" fmla="*/ 230488 h 3325019"/>
                    <a:gd name="connsiteX1" fmla="*/ 3277099 w 3924871"/>
                    <a:gd name="connsiteY1" fmla="*/ 2820977 h 3325019"/>
                    <a:gd name="connsiteX2" fmla="*/ 672236 w 3924871"/>
                    <a:gd name="connsiteY2" fmla="*/ 2842610 h 3325019"/>
                    <a:gd name="connsiteX3" fmla="*/ 346968 w 3924871"/>
                    <a:gd name="connsiteY3" fmla="*/ 257199 h 3325019"/>
                    <a:gd name="connsiteX4" fmla="*/ 1201317 w 3924871"/>
                    <a:gd name="connsiteY4" fmla="*/ 250095 h 3325019"/>
                    <a:gd name="connsiteX5" fmla="*/ 1154941 w 3924871"/>
                    <a:gd name="connsiteY5" fmla="*/ 282796 h 3325019"/>
                    <a:gd name="connsiteX6" fmla="*/ 1052974 w 3924871"/>
                    <a:gd name="connsiteY6" fmla="*/ 370982 h 3325019"/>
                    <a:gd name="connsiteX7" fmla="*/ 951346 w 3924871"/>
                    <a:gd name="connsiteY7" fmla="*/ 2234055 h 3325019"/>
                    <a:gd name="connsiteX8" fmla="*/ 2808564 w 3924871"/>
                    <a:gd name="connsiteY8" fmla="*/ 2421486 h 3325019"/>
                    <a:gd name="connsiteX9" fmla="*/ 3073749 w 3924871"/>
                    <a:gd name="connsiteY9" fmla="*/ 574563 h 3325019"/>
                    <a:gd name="connsiteX10" fmla="*/ 2919524 w 3924871"/>
                    <a:gd name="connsiteY10" fmla="*/ 390887 h 3325019"/>
                    <a:gd name="connsiteX11" fmla="*/ 2819425 w 3924871"/>
                    <a:gd name="connsiteY11" fmla="*/ 300546 h 3325019"/>
                    <a:gd name="connsiteX12" fmla="*/ 2733717 w 3924871"/>
                    <a:gd name="connsiteY12" fmla="*/ 237352 h 3325019"/>
                    <a:gd name="connsiteX13" fmla="*/ 1990232 w 3924871"/>
                    <a:gd name="connsiteY13" fmla="*/ 76 h 3325019"/>
                    <a:gd name="connsiteX14" fmla="*/ 2712950 w 3924871"/>
                    <a:gd name="connsiteY14" fmla="*/ 222040 h 3325019"/>
                    <a:gd name="connsiteX15" fmla="*/ 2733717 w 3924871"/>
                    <a:gd name="connsiteY15" fmla="*/ 237352 h 3325019"/>
                    <a:gd name="connsiteX16" fmla="*/ 1201317 w 3924871"/>
                    <a:gd name="connsiteY16" fmla="*/ 250095 h 3325019"/>
                    <a:gd name="connsiteX17" fmla="*/ 1263033 w 3924871"/>
                    <a:gd name="connsiteY17" fmla="*/ 206578 h 3325019"/>
                    <a:gd name="connsiteX18" fmla="*/ 1990232 w 3924871"/>
                    <a:gd name="connsiteY18" fmla="*/ 76 h 3325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924871" h="3325019">
                      <a:moveTo>
                        <a:pt x="3559115" y="230488"/>
                      </a:moveTo>
                      <a:cubicBezTo>
                        <a:pt x="4139112" y="1039933"/>
                        <a:pt x="4017774" y="2154502"/>
                        <a:pt x="3277099" y="2820977"/>
                      </a:cubicBezTo>
                      <a:cubicBezTo>
                        <a:pt x="2539492" y="3484692"/>
                        <a:pt x="1420826" y="3493982"/>
                        <a:pt x="672236" y="2842610"/>
                      </a:cubicBezTo>
                      <a:cubicBezTo>
                        <a:pt x="-79456" y="2188539"/>
                        <a:pt x="-219402" y="1076164"/>
                        <a:pt x="346968" y="257199"/>
                      </a:cubicBezTo>
                      <a:lnTo>
                        <a:pt x="1201317" y="250095"/>
                      </a:lnTo>
                      <a:lnTo>
                        <a:pt x="1154941" y="282796"/>
                      </a:lnTo>
                      <a:cubicBezTo>
                        <a:pt x="1119881" y="310196"/>
                        <a:pt x="1085843" y="339591"/>
                        <a:pt x="1052974" y="370982"/>
                      </a:cubicBezTo>
                      <a:cubicBezTo>
                        <a:pt x="534479" y="866173"/>
                        <a:pt x="489849" y="1684345"/>
                        <a:pt x="951346" y="2234055"/>
                      </a:cubicBezTo>
                      <a:cubicBezTo>
                        <a:pt x="1419366" y="2791535"/>
                        <a:pt x="2240561" y="2874411"/>
                        <a:pt x="2808564" y="2421486"/>
                      </a:cubicBezTo>
                      <a:cubicBezTo>
                        <a:pt x="3368791" y="1974762"/>
                        <a:pt x="3485262" y="1163584"/>
                        <a:pt x="3073749" y="574563"/>
                      </a:cubicBezTo>
                      <a:lnTo>
                        <a:pt x="2919524" y="390887"/>
                      </a:lnTo>
                      <a:cubicBezTo>
                        <a:pt x="2887319" y="358802"/>
                        <a:pt x="2853903" y="328688"/>
                        <a:pt x="2819425" y="300546"/>
                      </a:cubicBezTo>
                      <a:lnTo>
                        <a:pt x="2733717" y="237352"/>
                      </a:lnTo>
                      <a:close/>
                      <a:moveTo>
                        <a:pt x="1990232" y="76"/>
                      </a:moveTo>
                      <a:cubicBezTo>
                        <a:pt x="2242600" y="2767"/>
                        <a:pt x="2494222" y="76870"/>
                        <a:pt x="2712950" y="222040"/>
                      </a:cubicBezTo>
                      <a:lnTo>
                        <a:pt x="2733717" y="237352"/>
                      </a:lnTo>
                      <a:lnTo>
                        <a:pt x="1201317" y="250095"/>
                      </a:lnTo>
                      <a:lnTo>
                        <a:pt x="1263033" y="206578"/>
                      </a:lnTo>
                      <a:cubicBezTo>
                        <a:pt x="1484749" y="66104"/>
                        <a:pt x="1737864" y="-2615"/>
                        <a:pt x="1990232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0931C68D-3911-018B-C06C-C13B74FE6A67}"/>
                    </a:ext>
                  </a:extLst>
                </p:cNvPr>
                <p:cNvSpPr/>
                <p:nvPr/>
              </p:nvSpPr>
              <p:spPr>
                <a:xfrm>
                  <a:off x="8040107" y="2663958"/>
                  <a:ext cx="1527975" cy="3959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13" name="사각형: 둥근 위쪽 모서리 18">
                <a:extLst>
                  <a:ext uri="{FF2B5EF4-FFF2-40B4-BE49-F238E27FC236}">
                    <a16:creationId xmlns:a16="http://schemas.microsoft.com/office/drawing/2014/main" id="{F6672ACE-D562-1D04-93C2-32AE2D424637}"/>
                  </a:ext>
                </a:extLst>
              </p:cNvPr>
              <p:cNvSpPr/>
              <p:nvPr/>
            </p:nvSpPr>
            <p:spPr>
              <a:xfrm rot="3061679">
                <a:off x="8457248" y="518903"/>
                <a:ext cx="657132" cy="1206952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5282 w 640998"/>
                  <a:gd name="connsiteY0" fmla="*/ 0 h 1200056"/>
                  <a:gd name="connsiteX1" fmla="*/ 355282 w 640998"/>
                  <a:gd name="connsiteY1" fmla="*/ 0 h 1200056"/>
                  <a:gd name="connsiteX2" fmla="*/ 640797 w 640998"/>
                  <a:gd name="connsiteY2" fmla="*/ 264583 h 1200056"/>
                  <a:gd name="connsiteX3" fmla="*/ 603835 w 640998"/>
                  <a:gd name="connsiteY3" fmla="*/ 1069490 h 1200056"/>
                  <a:gd name="connsiteX4" fmla="*/ 603835 w 640998"/>
                  <a:gd name="connsiteY4" fmla="*/ 1069490 h 1200056"/>
                  <a:gd name="connsiteX5" fmla="*/ 176811 w 640998"/>
                  <a:gd name="connsiteY5" fmla="*/ 1150384 h 1200056"/>
                  <a:gd name="connsiteX6" fmla="*/ 86617 w 640998"/>
                  <a:gd name="connsiteY6" fmla="*/ 1200055 h 1200056"/>
                  <a:gd name="connsiteX7" fmla="*/ 45363 w 640998"/>
                  <a:gd name="connsiteY7" fmla="*/ 254804 h 1200056"/>
                  <a:gd name="connsiteX8" fmla="*/ 355282 w 640998"/>
                  <a:gd name="connsiteY8" fmla="*/ 0 h 1200056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196822 w 661009"/>
                  <a:gd name="connsiteY5" fmla="*/ 1150384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75293 w 661009"/>
                  <a:gd name="connsiteY0" fmla="*/ 0 h 1196192"/>
                  <a:gd name="connsiteX1" fmla="*/ 375293 w 661009"/>
                  <a:gd name="connsiteY1" fmla="*/ 0 h 1196192"/>
                  <a:gd name="connsiteX2" fmla="*/ 660808 w 661009"/>
                  <a:gd name="connsiteY2" fmla="*/ 264583 h 1196192"/>
                  <a:gd name="connsiteX3" fmla="*/ 623846 w 661009"/>
                  <a:gd name="connsiteY3" fmla="*/ 1069490 h 1196192"/>
                  <a:gd name="connsiteX4" fmla="*/ 623846 w 661009"/>
                  <a:gd name="connsiteY4" fmla="*/ 1069490 h 1196192"/>
                  <a:gd name="connsiteX5" fmla="*/ 293516 w 661009"/>
                  <a:gd name="connsiteY5" fmla="*/ 1190873 h 1196192"/>
                  <a:gd name="connsiteX6" fmla="*/ 60203 w 661009"/>
                  <a:gd name="connsiteY6" fmla="*/ 1196193 h 1196192"/>
                  <a:gd name="connsiteX7" fmla="*/ 65374 w 661009"/>
                  <a:gd name="connsiteY7" fmla="*/ 254804 h 1196192"/>
                  <a:gd name="connsiteX8" fmla="*/ 375293 w 661009"/>
                  <a:gd name="connsiteY8" fmla="*/ 0 h 119619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  <a:gd name="connsiteX0" fmla="*/ 366339 w 652055"/>
                  <a:gd name="connsiteY0" fmla="*/ 0 h 1194462"/>
                  <a:gd name="connsiteX1" fmla="*/ 366339 w 652055"/>
                  <a:gd name="connsiteY1" fmla="*/ 0 h 1194462"/>
                  <a:gd name="connsiteX2" fmla="*/ 651854 w 652055"/>
                  <a:gd name="connsiteY2" fmla="*/ 264583 h 1194462"/>
                  <a:gd name="connsiteX3" fmla="*/ 614892 w 652055"/>
                  <a:gd name="connsiteY3" fmla="*/ 1069490 h 1194462"/>
                  <a:gd name="connsiteX4" fmla="*/ 614892 w 652055"/>
                  <a:gd name="connsiteY4" fmla="*/ 1069490 h 1194462"/>
                  <a:gd name="connsiteX5" fmla="*/ 284562 w 652055"/>
                  <a:gd name="connsiteY5" fmla="*/ 1190873 h 1194462"/>
                  <a:gd name="connsiteX6" fmla="*/ 69440 w 652055"/>
                  <a:gd name="connsiteY6" fmla="*/ 1194461 h 1194462"/>
                  <a:gd name="connsiteX7" fmla="*/ 56420 w 652055"/>
                  <a:gd name="connsiteY7" fmla="*/ 254804 h 1194462"/>
                  <a:gd name="connsiteX8" fmla="*/ 366339 w 652055"/>
                  <a:gd name="connsiteY8" fmla="*/ 0 h 1194462"/>
                  <a:gd name="connsiteX0" fmla="*/ 354362 w 640078"/>
                  <a:gd name="connsiteY0" fmla="*/ 0 h 1191508"/>
                  <a:gd name="connsiteX1" fmla="*/ 354362 w 640078"/>
                  <a:gd name="connsiteY1" fmla="*/ 0 h 1191508"/>
                  <a:gd name="connsiteX2" fmla="*/ 639877 w 640078"/>
                  <a:gd name="connsiteY2" fmla="*/ 264583 h 1191508"/>
                  <a:gd name="connsiteX3" fmla="*/ 602915 w 640078"/>
                  <a:gd name="connsiteY3" fmla="*/ 1069490 h 1191508"/>
                  <a:gd name="connsiteX4" fmla="*/ 602915 w 640078"/>
                  <a:gd name="connsiteY4" fmla="*/ 1069490 h 1191508"/>
                  <a:gd name="connsiteX5" fmla="*/ 272585 w 640078"/>
                  <a:gd name="connsiteY5" fmla="*/ 1190873 h 1191508"/>
                  <a:gd name="connsiteX6" fmla="*/ 88478 w 640078"/>
                  <a:gd name="connsiteY6" fmla="*/ 1191509 h 1191508"/>
                  <a:gd name="connsiteX7" fmla="*/ 44443 w 640078"/>
                  <a:gd name="connsiteY7" fmla="*/ 254804 h 1191508"/>
                  <a:gd name="connsiteX8" fmla="*/ 354362 w 640078"/>
                  <a:gd name="connsiteY8" fmla="*/ 0 h 1191508"/>
                  <a:gd name="connsiteX0" fmla="*/ 364215 w 649931"/>
                  <a:gd name="connsiteY0" fmla="*/ 0 h 1191508"/>
                  <a:gd name="connsiteX1" fmla="*/ 364215 w 649931"/>
                  <a:gd name="connsiteY1" fmla="*/ 0 h 1191508"/>
                  <a:gd name="connsiteX2" fmla="*/ 649730 w 649931"/>
                  <a:gd name="connsiteY2" fmla="*/ 264583 h 1191508"/>
                  <a:gd name="connsiteX3" fmla="*/ 612768 w 649931"/>
                  <a:gd name="connsiteY3" fmla="*/ 1069490 h 1191508"/>
                  <a:gd name="connsiteX4" fmla="*/ 612768 w 649931"/>
                  <a:gd name="connsiteY4" fmla="*/ 1069490 h 1191508"/>
                  <a:gd name="connsiteX5" fmla="*/ 282438 w 649931"/>
                  <a:gd name="connsiteY5" fmla="*/ 1190873 h 1191508"/>
                  <a:gd name="connsiteX6" fmla="*/ 98331 w 649931"/>
                  <a:gd name="connsiteY6" fmla="*/ 1191509 h 1191508"/>
                  <a:gd name="connsiteX7" fmla="*/ 54296 w 649931"/>
                  <a:gd name="connsiteY7" fmla="*/ 254804 h 1191508"/>
                  <a:gd name="connsiteX8" fmla="*/ 364215 w 649931"/>
                  <a:gd name="connsiteY8" fmla="*/ 0 h 1191508"/>
                  <a:gd name="connsiteX0" fmla="*/ 365500 w 651216"/>
                  <a:gd name="connsiteY0" fmla="*/ 0 h 1191508"/>
                  <a:gd name="connsiteX1" fmla="*/ 365500 w 651216"/>
                  <a:gd name="connsiteY1" fmla="*/ 0 h 1191508"/>
                  <a:gd name="connsiteX2" fmla="*/ 651015 w 651216"/>
                  <a:gd name="connsiteY2" fmla="*/ 264583 h 1191508"/>
                  <a:gd name="connsiteX3" fmla="*/ 614053 w 651216"/>
                  <a:gd name="connsiteY3" fmla="*/ 1069490 h 1191508"/>
                  <a:gd name="connsiteX4" fmla="*/ 614053 w 651216"/>
                  <a:gd name="connsiteY4" fmla="*/ 1069490 h 1191508"/>
                  <a:gd name="connsiteX5" fmla="*/ 283723 w 651216"/>
                  <a:gd name="connsiteY5" fmla="*/ 1190873 h 1191508"/>
                  <a:gd name="connsiteX6" fmla="*/ 99616 w 651216"/>
                  <a:gd name="connsiteY6" fmla="*/ 1191509 h 1191508"/>
                  <a:gd name="connsiteX7" fmla="*/ 55581 w 651216"/>
                  <a:gd name="connsiteY7" fmla="*/ 254804 h 1191508"/>
                  <a:gd name="connsiteX8" fmla="*/ 365500 w 651216"/>
                  <a:gd name="connsiteY8" fmla="*/ 0 h 1191508"/>
                  <a:gd name="connsiteX0" fmla="*/ 365500 w 651216"/>
                  <a:gd name="connsiteY0" fmla="*/ 0 h 1191508"/>
                  <a:gd name="connsiteX1" fmla="*/ 365500 w 651216"/>
                  <a:gd name="connsiteY1" fmla="*/ 0 h 1191508"/>
                  <a:gd name="connsiteX2" fmla="*/ 651015 w 651216"/>
                  <a:gd name="connsiteY2" fmla="*/ 264583 h 1191508"/>
                  <a:gd name="connsiteX3" fmla="*/ 614053 w 651216"/>
                  <a:gd name="connsiteY3" fmla="*/ 1069490 h 1191508"/>
                  <a:gd name="connsiteX4" fmla="*/ 614053 w 651216"/>
                  <a:gd name="connsiteY4" fmla="*/ 1069490 h 1191508"/>
                  <a:gd name="connsiteX5" fmla="*/ 283723 w 651216"/>
                  <a:gd name="connsiteY5" fmla="*/ 1190873 h 1191508"/>
                  <a:gd name="connsiteX6" fmla="*/ 99616 w 651216"/>
                  <a:gd name="connsiteY6" fmla="*/ 1191509 h 1191508"/>
                  <a:gd name="connsiteX7" fmla="*/ 55581 w 651216"/>
                  <a:gd name="connsiteY7" fmla="*/ 254804 h 1191508"/>
                  <a:gd name="connsiteX8" fmla="*/ 365500 w 651216"/>
                  <a:gd name="connsiteY8" fmla="*/ 0 h 1191508"/>
                  <a:gd name="connsiteX0" fmla="*/ 365500 w 651216"/>
                  <a:gd name="connsiteY0" fmla="*/ 0 h 1191508"/>
                  <a:gd name="connsiteX1" fmla="*/ 365500 w 651216"/>
                  <a:gd name="connsiteY1" fmla="*/ 0 h 1191508"/>
                  <a:gd name="connsiteX2" fmla="*/ 651015 w 651216"/>
                  <a:gd name="connsiteY2" fmla="*/ 264583 h 1191508"/>
                  <a:gd name="connsiteX3" fmla="*/ 614053 w 651216"/>
                  <a:gd name="connsiteY3" fmla="*/ 1069490 h 1191508"/>
                  <a:gd name="connsiteX4" fmla="*/ 614053 w 651216"/>
                  <a:gd name="connsiteY4" fmla="*/ 1069490 h 1191508"/>
                  <a:gd name="connsiteX5" fmla="*/ 283723 w 651216"/>
                  <a:gd name="connsiteY5" fmla="*/ 1190873 h 1191508"/>
                  <a:gd name="connsiteX6" fmla="*/ 99616 w 651216"/>
                  <a:gd name="connsiteY6" fmla="*/ 1191509 h 1191508"/>
                  <a:gd name="connsiteX7" fmla="*/ 55581 w 651216"/>
                  <a:gd name="connsiteY7" fmla="*/ 254804 h 1191508"/>
                  <a:gd name="connsiteX8" fmla="*/ 365500 w 651216"/>
                  <a:gd name="connsiteY8" fmla="*/ 0 h 1191508"/>
                  <a:gd name="connsiteX0" fmla="*/ 371417 w 657133"/>
                  <a:gd name="connsiteY0" fmla="*/ 0 h 1206950"/>
                  <a:gd name="connsiteX1" fmla="*/ 371417 w 657133"/>
                  <a:gd name="connsiteY1" fmla="*/ 0 h 1206950"/>
                  <a:gd name="connsiteX2" fmla="*/ 656932 w 657133"/>
                  <a:gd name="connsiteY2" fmla="*/ 264583 h 1206950"/>
                  <a:gd name="connsiteX3" fmla="*/ 619970 w 657133"/>
                  <a:gd name="connsiteY3" fmla="*/ 1069490 h 1206950"/>
                  <a:gd name="connsiteX4" fmla="*/ 619970 w 657133"/>
                  <a:gd name="connsiteY4" fmla="*/ 1069490 h 1206950"/>
                  <a:gd name="connsiteX5" fmla="*/ 289640 w 657133"/>
                  <a:gd name="connsiteY5" fmla="*/ 1190873 h 1206950"/>
                  <a:gd name="connsiteX6" fmla="*/ 91662 w 657133"/>
                  <a:gd name="connsiteY6" fmla="*/ 1206951 h 1206950"/>
                  <a:gd name="connsiteX7" fmla="*/ 61498 w 657133"/>
                  <a:gd name="connsiteY7" fmla="*/ 254804 h 1206950"/>
                  <a:gd name="connsiteX8" fmla="*/ 371417 w 657133"/>
                  <a:gd name="connsiteY8" fmla="*/ 0 h 120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7133" h="1206950">
                    <a:moveTo>
                      <a:pt x="371417" y="0"/>
                    </a:moveTo>
                    <a:lnTo>
                      <a:pt x="371417" y="0"/>
                    </a:lnTo>
                    <a:cubicBezTo>
                      <a:pt x="508689" y="0"/>
                      <a:pt x="663488" y="160354"/>
                      <a:pt x="656932" y="264583"/>
                    </a:cubicBezTo>
                    <a:cubicBezTo>
                      <a:pt x="657119" y="395240"/>
                      <a:pt x="634658" y="799404"/>
                      <a:pt x="619970" y="1069490"/>
                    </a:cubicBezTo>
                    <a:lnTo>
                      <a:pt x="619970" y="1069490"/>
                    </a:lnTo>
                    <a:lnTo>
                      <a:pt x="289640" y="1190873"/>
                    </a:lnTo>
                    <a:cubicBezTo>
                      <a:pt x="217933" y="1192069"/>
                      <a:pt x="163369" y="1205755"/>
                      <a:pt x="91662" y="1206951"/>
                    </a:cubicBezTo>
                    <a:cubicBezTo>
                      <a:pt x="-27271" y="889881"/>
                      <a:pt x="-22960" y="470713"/>
                      <a:pt x="61498" y="254804"/>
                    </a:cubicBezTo>
                    <a:cubicBezTo>
                      <a:pt x="61498" y="117532"/>
                      <a:pt x="234145" y="0"/>
                      <a:pt x="3714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사각형: 둥근 위쪽 모서리 18">
                <a:extLst>
                  <a:ext uri="{FF2B5EF4-FFF2-40B4-BE49-F238E27FC236}">
                    <a16:creationId xmlns:a16="http://schemas.microsoft.com/office/drawing/2014/main" id="{39649E8C-A270-31BB-BB9F-C7BDC4AAB976}"/>
                  </a:ext>
                </a:extLst>
              </p:cNvPr>
              <p:cNvSpPr/>
              <p:nvPr/>
            </p:nvSpPr>
            <p:spPr>
              <a:xfrm rot="18538321" flipH="1">
                <a:off x="10617471" y="467996"/>
                <a:ext cx="682524" cy="1360665"/>
              </a:xfrm>
              <a:custGeom>
                <a:avLst/>
                <a:gdLst>
                  <a:gd name="connsiteX0" fmla="*/ 248553 w 497106"/>
                  <a:gd name="connsiteY0" fmla="*/ 0 h 1069490"/>
                  <a:gd name="connsiteX1" fmla="*/ 248553 w 497106"/>
                  <a:gd name="connsiteY1" fmla="*/ 0 h 1069490"/>
                  <a:gd name="connsiteX2" fmla="*/ 497106 w 497106"/>
                  <a:gd name="connsiteY2" fmla="*/ 248553 h 1069490"/>
                  <a:gd name="connsiteX3" fmla="*/ 497106 w 497106"/>
                  <a:gd name="connsiteY3" fmla="*/ 1069490 h 1069490"/>
                  <a:gd name="connsiteX4" fmla="*/ 497106 w 497106"/>
                  <a:gd name="connsiteY4" fmla="*/ 1069490 h 1069490"/>
                  <a:gd name="connsiteX5" fmla="*/ 0 w 497106"/>
                  <a:gd name="connsiteY5" fmla="*/ 1069490 h 1069490"/>
                  <a:gd name="connsiteX6" fmla="*/ 0 w 497106"/>
                  <a:gd name="connsiteY6" fmla="*/ 1069490 h 1069490"/>
                  <a:gd name="connsiteX7" fmla="*/ 0 w 497106"/>
                  <a:gd name="connsiteY7" fmla="*/ 248553 h 1069490"/>
                  <a:gd name="connsiteX8" fmla="*/ 248553 w 497106"/>
                  <a:gd name="connsiteY8" fmla="*/ 0 h 1069490"/>
                  <a:gd name="connsiteX0" fmla="*/ 296977 w 545530"/>
                  <a:gd name="connsiteY0" fmla="*/ 0 h 1069490"/>
                  <a:gd name="connsiteX1" fmla="*/ 296977 w 545530"/>
                  <a:gd name="connsiteY1" fmla="*/ 0 h 1069490"/>
                  <a:gd name="connsiteX2" fmla="*/ 545530 w 545530"/>
                  <a:gd name="connsiteY2" fmla="*/ 248553 h 1069490"/>
                  <a:gd name="connsiteX3" fmla="*/ 545530 w 545530"/>
                  <a:gd name="connsiteY3" fmla="*/ 1069490 h 1069490"/>
                  <a:gd name="connsiteX4" fmla="*/ 545530 w 545530"/>
                  <a:gd name="connsiteY4" fmla="*/ 1069490 h 1069490"/>
                  <a:gd name="connsiteX5" fmla="*/ 48424 w 545530"/>
                  <a:gd name="connsiteY5" fmla="*/ 1069490 h 1069490"/>
                  <a:gd name="connsiteX6" fmla="*/ 48424 w 545530"/>
                  <a:gd name="connsiteY6" fmla="*/ 1069490 h 1069490"/>
                  <a:gd name="connsiteX7" fmla="*/ 0 w 545530"/>
                  <a:gd name="connsiteY7" fmla="*/ 290239 h 1069490"/>
                  <a:gd name="connsiteX8" fmla="*/ 296977 w 545530"/>
                  <a:gd name="connsiteY8" fmla="*/ 0 h 1069490"/>
                  <a:gd name="connsiteX0" fmla="*/ 323789 w 572342"/>
                  <a:gd name="connsiteY0" fmla="*/ 0 h 1069490"/>
                  <a:gd name="connsiteX1" fmla="*/ 323789 w 572342"/>
                  <a:gd name="connsiteY1" fmla="*/ 0 h 1069490"/>
                  <a:gd name="connsiteX2" fmla="*/ 572342 w 572342"/>
                  <a:gd name="connsiteY2" fmla="*/ 248553 h 1069490"/>
                  <a:gd name="connsiteX3" fmla="*/ 572342 w 572342"/>
                  <a:gd name="connsiteY3" fmla="*/ 1069490 h 1069490"/>
                  <a:gd name="connsiteX4" fmla="*/ 572342 w 572342"/>
                  <a:gd name="connsiteY4" fmla="*/ 1069490 h 1069490"/>
                  <a:gd name="connsiteX5" fmla="*/ 75236 w 572342"/>
                  <a:gd name="connsiteY5" fmla="*/ 1069490 h 1069490"/>
                  <a:gd name="connsiteX6" fmla="*/ 75236 w 572342"/>
                  <a:gd name="connsiteY6" fmla="*/ 1069490 h 1069490"/>
                  <a:gd name="connsiteX7" fmla="*/ 26812 w 572342"/>
                  <a:gd name="connsiteY7" fmla="*/ 290239 h 1069490"/>
                  <a:gd name="connsiteX8" fmla="*/ 323789 w 572342"/>
                  <a:gd name="connsiteY8" fmla="*/ 0 h 1069490"/>
                  <a:gd name="connsiteX0" fmla="*/ 326349 w 574902"/>
                  <a:gd name="connsiteY0" fmla="*/ 0 h 1089609"/>
                  <a:gd name="connsiteX1" fmla="*/ 326349 w 574902"/>
                  <a:gd name="connsiteY1" fmla="*/ 0 h 1089609"/>
                  <a:gd name="connsiteX2" fmla="*/ 574902 w 574902"/>
                  <a:gd name="connsiteY2" fmla="*/ 248553 h 1089609"/>
                  <a:gd name="connsiteX3" fmla="*/ 574902 w 574902"/>
                  <a:gd name="connsiteY3" fmla="*/ 1069490 h 1089609"/>
                  <a:gd name="connsiteX4" fmla="*/ 574902 w 574902"/>
                  <a:gd name="connsiteY4" fmla="*/ 1069490 h 1089609"/>
                  <a:gd name="connsiteX5" fmla="*/ 77796 w 574902"/>
                  <a:gd name="connsiteY5" fmla="*/ 1069490 h 1089609"/>
                  <a:gd name="connsiteX6" fmla="*/ 61519 w 574902"/>
                  <a:gd name="connsiteY6" fmla="*/ 1089609 h 1089609"/>
                  <a:gd name="connsiteX7" fmla="*/ 29372 w 574902"/>
                  <a:gd name="connsiteY7" fmla="*/ 290239 h 1089609"/>
                  <a:gd name="connsiteX8" fmla="*/ 326349 w 574902"/>
                  <a:gd name="connsiteY8" fmla="*/ 0 h 1089609"/>
                  <a:gd name="connsiteX0" fmla="*/ 337048 w 585601"/>
                  <a:gd name="connsiteY0" fmla="*/ 0 h 1089609"/>
                  <a:gd name="connsiteX1" fmla="*/ 337048 w 585601"/>
                  <a:gd name="connsiteY1" fmla="*/ 0 h 1089609"/>
                  <a:gd name="connsiteX2" fmla="*/ 585601 w 585601"/>
                  <a:gd name="connsiteY2" fmla="*/ 248553 h 1089609"/>
                  <a:gd name="connsiteX3" fmla="*/ 585601 w 585601"/>
                  <a:gd name="connsiteY3" fmla="*/ 1069490 h 1089609"/>
                  <a:gd name="connsiteX4" fmla="*/ 585601 w 585601"/>
                  <a:gd name="connsiteY4" fmla="*/ 1069490 h 1089609"/>
                  <a:gd name="connsiteX5" fmla="*/ 88495 w 585601"/>
                  <a:gd name="connsiteY5" fmla="*/ 1069490 h 1089609"/>
                  <a:gd name="connsiteX6" fmla="*/ 72218 w 585601"/>
                  <a:gd name="connsiteY6" fmla="*/ 1089609 h 1089609"/>
                  <a:gd name="connsiteX7" fmla="*/ 40071 w 585601"/>
                  <a:gd name="connsiteY7" fmla="*/ 290239 h 1089609"/>
                  <a:gd name="connsiteX8" fmla="*/ 337048 w 585601"/>
                  <a:gd name="connsiteY8" fmla="*/ 0 h 1089609"/>
                  <a:gd name="connsiteX0" fmla="*/ 337048 w 585627"/>
                  <a:gd name="connsiteY0" fmla="*/ 0 h 1089609"/>
                  <a:gd name="connsiteX1" fmla="*/ 337048 w 585627"/>
                  <a:gd name="connsiteY1" fmla="*/ 0 h 1089609"/>
                  <a:gd name="connsiteX2" fmla="*/ 585601 w 585627"/>
                  <a:gd name="connsiteY2" fmla="*/ 248553 h 1089609"/>
                  <a:gd name="connsiteX3" fmla="*/ 585601 w 585627"/>
                  <a:gd name="connsiteY3" fmla="*/ 1069490 h 1089609"/>
                  <a:gd name="connsiteX4" fmla="*/ 585601 w 585627"/>
                  <a:gd name="connsiteY4" fmla="*/ 1069490 h 1089609"/>
                  <a:gd name="connsiteX5" fmla="*/ 88495 w 585627"/>
                  <a:gd name="connsiteY5" fmla="*/ 1069490 h 1089609"/>
                  <a:gd name="connsiteX6" fmla="*/ 72218 w 585627"/>
                  <a:gd name="connsiteY6" fmla="*/ 1089609 h 1089609"/>
                  <a:gd name="connsiteX7" fmla="*/ 40071 w 585627"/>
                  <a:gd name="connsiteY7" fmla="*/ 290239 h 1089609"/>
                  <a:gd name="connsiteX8" fmla="*/ 337048 w 585627"/>
                  <a:gd name="connsiteY8" fmla="*/ 0 h 1089609"/>
                  <a:gd name="connsiteX0" fmla="*/ 337048 w 634712"/>
                  <a:gd name="connsiteY0" fmla="*/ 0 h 1089609"/>
                  <a:gd name="connsiteX1" fmla="*/ 337048 w 634712"/>
                  <a:gd name="connsiteY1" fmla="*/ 0 h 1089609"/>
                  <a:gd name="connsiteX2" fmla="*/ 634694 w 634712"/>
                  <a:gd name="connsiteY2" fmla="*/ 263303 h 1089609"/>
                  <a:gd name="connsiteX3" fmla="*/ 585601 w 634712"/>
                  <a:gd name="connsiteY3" fmla="*/ 1069490 h 1089609"/>
                  <a:gd name="connsiteX4" fmla="*/ 585601 w 634712"/>
                  <a:gd name="connsiteY4" fmla="*/ 1069490 h 1089609"/>
                  <a:gd name="connsiteX5" fmla="*/ 88495 w 634712"/>
                  <a:gd name="connsiteY5" fmla="*/ 1069490 h 1089609"/>
                  <a:gd name="connsiteX6" fmla="*/ 72218 w 634712"/>
                  <a:gd name="connsiteY6" fmla="*/ 1089609 h 1089609"/>
                  <a:gd name="connsiteX7" fmla="*/ 40071 w 634712"/>
                  <a:gd name="connsiteY7" fmla="*/ 290239 h 1089609"/>
                  <a:gd name="connsiteX8" fmla="*/ 337048 w 634712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683"/>
                  <a:gd name="connsiteY0" fmla="*/ 0 h 1089609"/>
                  <a:gd name="connsiteX1" fmla="*/ 337048 w 629683"/>
                  <a:gd name="connsiteY1" fmla="*/ 0 h 1089609"/>
                  <a:gd name="connsiteX2" fmla="*/ 629664 w 629683"/>
                  <a:gd name="connsiteY2" fmla="*/ 259233 h 1089609"/>
                  <a:gd name="connsiteX3" fmla="*/ 585601 w 629683"/>
                  <a:gd name="connsiteY3" fmla="*/ 1069490 h 1089609"/>
                  <a:gd name="connsiteX4" fmla="*/ 585601 w 629683"/>
                  <a:gd name="connsiteY4" fmla="*/ 1069490 h 1089609"/>
                  <a:gd name="connsiteX5" fmla="*/ 88495 w 629683"/>
                  <a:gd name="connsiteY5" fmla="*/ 1069490 h 1089609"/>
                  <a:gd name="connsiteX6" fmla="*/ 72218 w 629683"/>
                  <a:gd name="connsiteY6" fmla="*/ 1089609 h 1089609"/>
                  <a:gd name="connsiteX7" fmla="*/ 40071 w 629683"/>
                  <a:gd name="connsiteY7" fmla="*/ 290239 h 1089609"/>
                  <a:gd name="connsiteX8" fmla="*/ 337048 w 629683"/>
                  <a:gd name="connsiteY8" fmla="*/ 0 h 1089609"/>
                  <a:gd name="connsiteX0" fmla="*/ 337048 w 629856"/>
                  <a:gd name="connsiteY0" fmla="*/ 0 h 1089609"/>
                  <a:gd name="connsiteX1" fmla="*/ 337048 w 629856"/>
                  <a:gd name="connsiteY1" fmla="*/ 0 h 1089609"/>
                  <a:gd name="connsiteX2" fmla="*/ 629664 w 629856"/>
                  <a:gd name="connsiteY2" fmla="*/ 259233 h 1089609"/>
                  <a:gd name="connsiteX3" fmla="*/ 585601 w 629856"/>
                  <a:gd name="connsiteY3" fmla="*/ 1069490 h 1089609"/>
                  <a:gd name="connsiteX4" fmla="*/ 585601 w 629856"/>
                  <a:gd name="connsiteY4" fmla="*/ 1069490 h 1089609"/>
                  <a:gd name="connsiteX5" fmla="*/ 88495 w 629856"/>
                  <a:gd name="connsiteY5" fmla="*/ 1069490 h 1089609"/>
                  <a:gd name="connsiteX6" fmla="*/ 72218 w 629856"/>
                  <a:gd name="connsiteY6" fmla="*/ 1089609 h 1089609"/>
                  <a:gd name="connsiteX7" fmla="*/ 40071 w 629856"/>
                  <a:gd name="connsiteY7" fmla="*/ 290239 h 1089609"/>
                  <a:gd name="connsiteX8" fmla="*/ 337048 w 629856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7048 w 622764"/>
                  <a:gd name="connsiteY0" fmla="*/ 0 h 1089609"/>
                  <a:gd name="connsiteX1" fmla="*/ 337048 w 622764"/>
                  <a:gd name="connsiteY1" fmla="*/ 0 h 1089609"/>
                  <a:gd name="connsiteX2" fmla="*/ 622563 w 622764"/>
                  <a:gd name="connsiteY2" fmla="*/ 264583 h 1089609"/>
                  <a:gd name="connsiteX3" fmla="*/ 585601 w 622764"/>
                  <a:gd name="connsiteY3" fmla="*/ 1069490 h 1089609"/>
                  <a:gd name="connsiteX4" fmla="*/ 585601 w 622764"/>
                  <a:gd name="connsiteY4" fmla="*/ 1069490 h 1089609"/>
                  <a:gd name="connsiteX5" fmla="*/ 88495 w 622764"/>
                  <a:gd name="connsiteY5" fmla="*/ 1069490 h 1089609"/>
                  <a:gd name="connsiteX6" fmla="*/ 72218 w 622764"/>
                  <a:gd name="connsiteY6" fmla="*/ 1089609 h 1089609"/>
                  <a:gd name="connsiteX7" fmla="*/ 40071 w 622764"/>
                  <a:gd name="connsiteY7" fmla="*/ 290239 h 1089609"/>
                  <a:gd name="connsiteX8" fmla="*/ 337048 w 622764"/>
                  <a:gd name="connsiteY8" fmla="*/ 0 h 1089609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85170 w 619439"/>
                  <a:gd name="connsiteY5" fmla="*/ 1069490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33723 w 619439"/>
                  <a:gd name="connsiteY0" fmla="*/ 0 h 1181942"/>
                  <a:gd name="connsiteX1" fmla="*/ 333723 w 619439"/>
                  <a:gd name="connsiteY1" fmla="*/ 0 h 1181942"/>
                  <a:gd name="connsiteX2" fmla="*/ 619238 w 619439"/>
                  <a:gd name="connsiteY2" fmla="*/ 264583 h 1181942"/>
                  <a:gd name="connsiteX3" fmla="*/ 582276 w 619439"/>
                  <a:gd name="connsiteY3" fmla="*/ 1069490 h 1181942"/>
                  <a:gd name="connsiteX4" fmla="*/ 582276 w 619439"/>
                  <a:gd name="connsiteY4" fmla="*/ 1069490 h 1181942"/>
                  <a:gd name="connsiteX5" fmla="*/ 155252 w 619439"/>
                  <a:gd name="connsiteY5" fmla="*/ 1150384 h 1181942"/>
                  <a:gd name="connsiteX6" fmla="*/ 81319 w 619439"/>
                  <a:gd name="connsiteY6" fmla="*/ 1181942 h 1181942"/>
                  <a:gd name="connsiteX7" fmla="*/ 36746 w 619439"/>
                  <a:gd name="connsiteY7" fmla="*/ 290239 h 1181942"/>
                  <a:gd name="connsiteX8" fmla="*/ 333723 w 619439"/>
                  <a:gd name="connsiteY8" fmla="*/ 0 h 1181942"/>
                  <a:gd name="connsiteX0" fmla="*/ 341245 w 626961"/>
                  <a:gd name="connsiteY0" fmla="*/ 0 h 1181942"/>
                  <a:gd name="connsiteX1" fmla="*/ 341245 w 626961"/>
                  <a:gd name="connsiteY1" fmla="*/ 0 h 1181942"/>
                  <a:gd name="connsiteX2" fmla="*/ 626760 w 626961"/>
                  <a:gd name="connsiteY2" fmla="*/ 264583 h 1181942"/>
                  <a:gd name="connsiteX3" fmla="*/ 589798 w 626961"/>
                  <a:gd name="connsiteY3" fmla="*/ 1069490 h 1181942"/>
                  <a:gd name="connsiteX4" fmla="*/ 589798 w 626961"/>
                  <a:gd name="connsiteY4" fmla="*/ 1069490 h 1181942"/>
                  <a:gd name="connsiteX5" fmla="*/ 162774 w 626961"/>
                  <a:gd name="connsiteY5" fmla="*/ 1150384 h 1181942"/>
                  <a:gd name="connsiteX6" fmla="*/ 88841 w 626961"/>
                  <a:gd name="connsiteY6" fmla="*/ 1181942 h 1181942"/>
                  <a:gd name="connsiteX7" fmla="*/ 44268 w 626961"/>
                  <a:gd name="connsiteY7" fmla="*/ 290239 h 1181942"/>
                  <a:gd name="connsiteX8" fmla="*/ 341245 w 626961"/>
                  <a:gd name="connsiteY8" fmla="*/ 0 h 1181942"/>
                  <a:gd name="connsiteX0" fmla="*/ 350293 w 636009"/>
                  <a:gd name="connsiteY0" fmla="*/ 0 h 1181942"/>
                  <a:gd name="connsiteX1" fmla="*/ 350293 w 636009"/>
                  <a:gd name="connsiteY1" fmla="*/ 0 h 1181942"/>
                  <a:gd name="connsiteX2" fmla="*/ 635808 w 636009"/>
                  <a:gd name="connsiteY2" fmla="*/ 264583 h 1181942"/>
                  <a:gd name="connsiteX3" fmla="*/ 598846 w 636009"/>
                  <a:gd name="connsiteY3" fmla="*/ 1069490 h 1181942"/>
                  <a:gd name="connsiteX4" fmla="*/ 598846 w 636009"/>
                  <a:gd name="connsiteY4" fmla="*/ 1069490 h 1181942"/>
                  <a:gd name="connsiteX5" fmla="*/ 171822 w 636009"/>
                  <a:gd name="connsiteY5" fmla="*/ 1150384 h 1181942"/>
                  <a:gd name="connsiteX6" fmla="*/ 97889 w 636009"/>
                  <a:gd name="connsiteY6" fmla="*/ 1181942 h 1181942"/>
                  <a:gd name="connsiteX7" fmla="*/ 40374 w 636009"/>
                  <a:gd name="connsiteY7" fmla="*/ 254804 h 1181942"/>
                  <a:gd name="connsiteX8" fmla="*/ 350293 w 636009"/>
                  <a:gd name="connsiteY8" fmla="*/ 0 h 1181942"/>
                  <a:gd name="connsiteX0" fmla="*/ 351828 w 637544"/>
                  <a:gd name="connsiteY0" fmla="*/ 0 h 1188524"/>
                  <a:gd name="connsiteX1" fmla="*/ 351828 w 637544"/>
                  <a:gd name="connsiteY1" fmla="*/ 0 h 1188524"/>
                  <a:gd name="connsiteX2" fmla="*/ 637343 w 637544"/>
                  <a:gd name="connsiteY2" fmla="*/ 264583 h 1188524"/>
                  <a:gd name="connsiteX3" fmla="*/ 600381 w 637544"/>
                  <a:gd name="connsiteY3" fmla="*/ 1069490 h 1188524"/>
                  <a:gd name="connsiteX4" fmla="*/ 600381 w 637544"/>
                  <a:gd name="connsiteY4" fmla="*/ 1069490 h 1188524"/>
                  <a:gd name="connsiteX5" fmla="*/ 173357 w 637544"/>
                  <a:gd name="connsiteY5" fmla="*/ 1150384 h 1188524"/>
                  <a:gd name="connsiteX6" fmla="*/ 94099 w 637544"/>
                  <a:gd name="connsiteY6" fmla="*/ 1188524 h 1188524"/>
                  <a:gd name="connsiteX7" fmla="*/ 41909 w 637544"/>
                  <a:gd name="connsiteY7" fmla="*/ 254804 h 1188524"/>
                  <a:gd name="connsiteX8" fmla="*/ 351828 w 637544"/>
                  <a:gd name="connsiteY8" fmla="*/ 0 h 1188524"/>
                  <a:gd name="connsiteX0" fmla="*/ 360143 w 645859"/>
                  <a:gd name="connsiteY0" fmla="*/ 0 h 1215680"/>
                  <a:gd name="connsiteX1" fmla="*/ 360143 w 645859"/>
                  <a:gd name="connsiteY1" fmla="*/ 0 h 1215680"/>
                  <a:gd name="connsiteX2" fmla="*/ 645658 w 645859"/>
                  <a:gd name="connsiteY2" fmla="*/ 264583 h 1215680"/>
                  <a:gd name="connsiteX3" fmla="*/ 608696 w 645859"/>
                  <a:gd name="connsiteY3" fmla="*/ 1069490 h 1215680"/>
                  <a:gd name="connsiteX4" fmla="*/ 608696 w 645859"/>
                  <a:gd name="connsiteY4" fmla="*/ 1069490 h 1215680"/>
                  <a:gd name="connsiteX5" fmla="*/ 181672 w 645859"/>
                  <a:gd name="connsiteY5" fmla="*/ 1150384 h 1215680"/>
                  <a:gd name="connsiteX6" fmla="*/ 78008 w 645859"/>
                  <a:gd name="connsiteY6" fmla="*/ 1215683 h 1215680"/>
                  <a:gd name="connsiteX7" fmla="*/ 50224 w 645859"/>
                  <a:gd name="connsiteY7" fmla="*/ 254804 h 1215680"/>
                  <a:gd name="connsiteX8" fmla="*/ 360143 w 645859"/>
                  <a:gd name="connsiteY8" fmla="*/ 0 h 1215680"/>
                  <a:gd name="connsiteX0" fmla="*/ 366151 w 651867"/>
                  <a:gd name="connsiteY0" fmla="*/ 0 h 1250160"/>
                  <a:gd name="connsiteX1" fmla="*/ 366151 w 651867"/>
                  <a:gd name="connsiteY1" fmla="*/ 0 h 1250160"/>
                  <a:gd name="connsiteX2" fmla="*/ 651666 w 651867"/>
                  <a:gd name="connsiteY2" fmla="*/ 264583 h 1250160"/>
                  <a:gd name="connsiteX3" fmla="*/ 614704 w 651867"/>
                  <a:gd name="connsiteY3" fmla="*/ 1069490 h 1250160"/>
                  <a:gd name="connsiteX4" fmla="*/ 614704 w 651867"/>
                  <a:gd name="connsiteY4" fmla="*/ 1069490 h 1250160"/>
                  <a:gd name="connsiteX5" fmla="*/ 187680 w 651867"/>
                  <a:gd name="connsiteY5" fmla="*/ 1150384 h 1250160"/>
                  <a:gd name="connsiteX6" fmla="*/ 69670 w 651867"/>
                  <a:gd name="connsiteY6" fmla="*/ 1250158 h 1250160"/>
                  <a:gd name="connsiteX7" fmla="*/ 56232 w 651867"/>
                  <a:gd name="connsiteY7" fmla="*/ 254804 h 1250160"/>
                  <a:gd name="connsiteX8" fmla="*/ 366151 w 651867"/>
                  <a:gd name="connsiteY8" fmla="*/ 0 h 1250160"/>
                  <a:gd name="connsiteX0" fmla="*/ 340478 w 626194"/>
                  <a:gd name="connsiteY0" fmla="*/ 0 h 1360661"/>
                  <a:gd name="connsiteX1" fmla="*/ 340478 w 626194"/>
                  <a:gd name="connsiteY1" fmla="*/ 0 h 1360661"/>
                  <a:gd name="connsiteX2" fmla="*/ 625993 w 626194"/>
                  <a:gd name="connsiteY2" fmla="*/ 264583 h 1360661"/>
                  <a:gd name="connsiteX3" fmla="*/ 589031 w 626194"/>
                  <a:gd name="connsiteY3" fmla="*/ 1069490 h 1360661"/>
                  <a:gd name="connsiteX4" fmla="*/ 589031 w 626194"/>
                  <a:gd name="connsiteY4" fmla="*/ 1069490 h 1360661"/>
                  <a:gd name="connsiteX5" fmla="*/ 162007 w 626194"/>
                  <a:gd name="connsiteY5" fmla="*/ 1150384 h 1360661"/>
                  <a:gd name="connsiteX6" fmla="*/ 132386 w 626194"/>
                  <a:gd name="connsiteY6" fmla="*/ 1360662 h 1360661"/>
                  <a:gd name="connsiteX7" fmla="*/ 30559 w 626194"/>
                  <a:gd name="connsiteY7" fmla="*/ 254804 h 1360661"/>
                  <a:gd name="connsiteX8" fmla="*/ 340478 w 626194"/>
                  <a:gd name="connsiteY8" fmla="*/ 0 h 1360661"/>
                  <a:gd name="connsiteX0" fmla="*/ 354258 w 639974"/>
                  <a:gd name="connsiteY0" fmla="*/ 0 h 1360661"/>
                  <a:gd name="connsiteX1" fmla="*/ 354258 w 639974"/>
                  <a:gd name="connsiteY1" fmla="*/ 0 h 1360661"/>
                  <a:gd name="connsiteX2" fmla="*/ 639773 w 639974"/>
                  <a:gd name="connsiteY2" fmla="*/ 264583 h 1360661"/>
                  <a:gd name="connsiteX3" fmla="*/ 602811 w 639974"/>
                  <a:gd name="connsiteY3" fmla="*/ 1069490 h 1360661"/>
                  <a:gd name="connsiteX4" fmla="*/ 602811 w 639974"/>
                  <a:gd name="connsiteY4" fmla="*/ 1069490 h 1360661"/>
                  <a:gd name="connsiteX5" fmla="*/ 175787 w 639974"/>
                  <a:gd name="connsiteY5" fmla="*/ 1150384 h 1360661"/>
                  <a:gd name="connsiteX6" fmla="*/ 146166 w 639974"/>
                  <a:gd name="connsiteY6" fmla="*/ 1360662 h 1360661"/>
                  <a:gd name="connsiteX7" fmla="*/ 44339 w 639974"/>
                  <a:gd name="connsiteY7" fmla="*/ 254804 h 1360661"/>
                  <a:gd name="connsiteX8" fmla="*/ 354258 w 639974"/>
                  <a:gd name="connsiteY8" fmla="*/ 0 h 1360661"/>
                  <a:gd name="connsiteX0" fmla="*/ 354258 w 639974"/>
                  <a:gd name="connsiteY0" fmla="*/ 0 h 1360661"/>
                  <a:gd name="connsiteX1" fmla="*/ 354258 w 639974"/>
                  <a:gd name="connsiteY1" fmla="*/ 0 h 1360661"/>
                  <a:gd name="connsiteX2" fmla="*/ 639773 w 639974"/>
                  <a:gd name="connsiteY2" fmla="*/ 264583 h 1360661"/>
                  <a:gd name="connsiteX3" fmla="*/ 602811 w 639974"/>
                  <a:gd name="connsiteY3" fmla="*/ 1069490 h 1360661"/>
                  <a:gd name="connsiteX4" fmla="*/ 602811 w 639974"/>
                  <a:gd name="connsiteY4" fmla="*/ 1069490 h 1360661"/>
                  <a:gd name="connsiteX5" fmla="*/ 175787 w 639974"/>
                  <a:gd name="connsiteY5" fmla="*/ 1150384 h 1360661"/>
                  <a:gd name="connsiteX6" fmla="*/ 146166 w 639974"/>
                  <a:gd name="connsiteY6" fmla="*/ 1360662 h 1360661"/>
                  <a:gd name="connsiteX7" fmla="*/ 44339 w 639974"/>
                  <a:gd name="connsiteY7" fmla="*/ 254804 h 1360661"/>
                  <a:gd name="connsiteX8" fmla="*/ 354258 w 639974"/>
                  <a:gd name="connsiteY8" fmla="*/ 0 h 1360661"/>
                  <a:gd name="connsiteX0" fmla="*/ 354258 w 651519"/>
                  <a:gd name="connsiteY0" fmla="*/ 0 h 1360661"/>
                  <a:gd name="connsiteX1" fmla="*/ 354258 w 651519"/>
                  <a:gd name="connsiteY1" fmla="*/ 0 h 1360661"/>
                  <a:gd name="connsiteX2" fmla="*/ 639773 w 651519"/>
                  <a:gd name="connsiteY2" fmla="*/ 264583 h 1360661"/>
                  <a:gd name="connsiteX3" fmla="*/ 602811 w 651519"/>
                  <a:gd name="connsiteY3" fmla="*/ 1069490 h 1360661"/>
                  <a:gd name="connsiteX4" fmla="*/ 602811 w 651519"/>
                  <a:gd name="connsiteY4" fmla="*/ 1069490 h 1360661"/>
                  <a:gd name="connsiteX5" fmla="*/ 175787 w 651519"/>
                  <a:gd name="connsiteY5" fmla="*/ 1150384 h 1360661"/>
                  <a:gd name="connsiteX6" fmla="*/ 146166 w 651519"/>
                  <a:gd name="connsiteY6" fmla="*/ 1360662 h 1360661"/>
                  <a:gd name="connsiteX7" fmla="*/ 44339 w 651519"/>
                  <a:gd name="connsiteY7" fmla="*/ 254804 h 1360661"/>
                  <a:gd name="connsiteX8" fmla="*/ 354258 w 651519"/>
                  <a:gd name="connsiteY8" fmla="*/ 0 h 1360661"/>
                  <a:gd name="connsiteX0" fmla="*/ 354258 w 653742"/>
                  <a:gd name="connsiteY0" fmla="*/ 0 h 1360661"/>
                  <a:gd name="connsiteX1" fmla="*/ 354258 w 653742"/>
                  <a:gd name="connsiteY1" fmla="*/ 0 h 1360661"/>
                  <a:gd name="connsiteX2" fmla="*/ 639773 w 653742"/>
                  <a:gd name="connsiteY2" fmla="*/ 264583 h 1360661"/>
                  <a:gd name="connsiteX3" fmla="*/ 602811 w 653742"/>
                  <a:gd name="connsiteY3" fmla="*/ 1069490 h 1360661"/>
                  <a:gd name="connsiteX4" fmla="*/ 602811 w 653742"/>
                  <a:gd name="connsiteY4" fmla="*/ 1069490 h 1360661"/>
                  <a:gd name="connsiteX5" fmla="*/ 175787 w 653742"/>
                  <a:gd name="connsiteY5" fmla="*/ 1150384 h 1360661"/>
                  <a:gd name="connsiteX6" fmla="*/ 146166 w 653742"/>
                  <a:gd name="connsiteY6" fmla="*/ 1360662 h 1360661"/>
                  <a:gd name="connsiteX7" fmla="*/ 44339 w 653742"/>
                  <a:gd name="connsiteY7" fmla="*/ 254804 h 1360661"/>
                  <a:gd name="connsiteX8" fmla="*/ 354258 w 653742"/>
                  <a:gd name="connsiteY8" fmla="*/ 0 h 1360661"/>
                  <a:gd name="connsiteX0" fmla="*/ 371190 w 670674"/>
                  <a:gd name="connsiteY0" fmla="*/ 0 h 1360661"/>
                  <a:gd name="connsiteX1" fmla="*/ 371190 w 670674"/>
                  <a:gd name="connsiteY1" fmla="*/ 0 h 1360661"/>
                  <a:gd name="connsiteX2" fmla="*/ 656705 w 670674"/>
                  <a:gd name="connsiteY2" fmla="*/ 264583 h 1360661"/>
                  <a:gd name="connsiteX3" fmla="*/ 619743 w 670674"/>
                  <a:gd name="connsiteY3" fmla="*/ 1069490 h 1360661"/>
                  <a:gd name="connsiteX4" fmla="*/ 619743 w 670674"/>
                  <a:gd name="connsiteY4" fmla="*/ 1069490 h 1360661"/>
                  <a:gd name="connsiteX5" fmla="*/ 192719 w 670674"/>
                  <a:gd name="connsiteY5" fmla="*/ 1150384 h 1360661"/>
                  <a:gd name="connsiteX6" fmla="*/ 163098 w 670674"/>
                  <a:gd name="connsiteY6" fmla="*/ 1360662 h 1360661"/>
                  <a:gd name="connsiteX7" fmla="*/ 61271 w 670674"/>
                  <a:gd name="connsiteY7" fmla="*/ 254804 h 1360661"/>
                  <a:gd name="connsiteX8" fmla="*/ 371190 w 670674"/>
                  <a:gd name="connsiteY8" fmla="*/ 0 h 1360661"/>
                  <a:gd name="connsiteX0" fmla="*/ 388745 w 688229"/>
                  <a:gd name="connsiteY0" fmla="*/ 0 h 1360661"/>
                  <a:gd name="connsiteX1" fmla="*/ 388745 w 688229"/>
                  <a:gd name="connsiteY1" fmla="*/ 0 h 1360661"/>
                  <a:gd name="connsiteX2" fmla="*/ 674260 w 688229"/>
                  <a:gd name="connsiteY2" fmla="*/ 264583 h 1360661"/>
                  <a:gd name="connsiteX3" fmla="*/ 637298 w 688229"/>
                  <a:gd name="connsiteY3" fmla="*/ 1069490 h 1360661"/>
                  <a:gd name="connsiteX4" fmla="*/ 637298 w 688229"/>
                  <a:gd name="connsiteY4" fmla="*/ 1069490 h 1360661"/>
                  <a:gd name="connsiteX5" fmla="*/ 210274 w 688229"/>
                  <a:gd name="connsiteY5" fmla="*/ 1150384 h 1360661"/>
                  <a:gd name="connsiteX6" fmla="*/ 180653 w 688229"/>
                  <a:gd name="connsiteY6" fmla="*/ 1360662 h 1360661"/>
                  <a:gd name="connsiteX7" fmla="*/ 78826 w 688229"/>
                  <a:gd name="connsiteY7" fmla="*/ 254804 h 1360661"/>
                  <a:gd name="connsiteX8" fmla="*/ 388745 w 688229"/>
                  <a:gd name="connsiteY8" fmla="*/ 0 h 1360661"/>
                  <a:gd name="connsiteX0" fmla="*/ 388745 w 682530"/>
                  <a:gd name="connsiteY0" fmla="*/ 0 h 1360661"/>
                  <a:gd name="connsiteX1" fmla="*/ 388745 w 682530"/>
                  <a:gd name="connsiteY1" fmla="*/ 0 h 1360661"/>
                  <a:gd name="connsiteX2" fmla="*/ 674260 w 682530"/>
                  <a:gd name="connsiteY2" fmla="*/ 264583 h 1360661"/>
                  <a:gd name="connsiteX3" fmla="*/ 637298 w 682530"/>
                  <a:gd name="connsiteY3" fmla="*/ 1069490 h 1360661"/>
                  <a:gd name="connsiteX4" fmla="*/ 637298 w 682530"/>
                  <a:gd name="connsiteY4" fmla="*/ 1069490 h 1360661"/>
                  <a:gd name="connsiteX5" fmla="*/ 210274 w 682530"/>
                  <a:gd name="connsiteY5" fmla="*/ 1150384 h 1360661"/>
                  <a:gd name="connsiteX6" fmla="*/ 180653 w 682530"/>
                  <a:gd name="connsiteY6" fmla="*/ 1360662 h 1360661"/>
                  <a:gd name="connsiteX7" fmla="*/ 78826 w 682530"/>
                  <a:gd name="connsiteY7" fmla="*/ 254804 h 1360661"/>
                  <a:gd name="connsiteX8" fmla="*/ 388745 w 682530"/>
                  <a:gd name="connsiteY8" fmla="*/ 0 h 136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2530" h="1360661">
                    <a:moveTo>
                      <a:pt x="388745" y="0"/>
                    </a:moveTo>
                    <a:lnTo>
                      <a:pt x="388745" y="0"/>
                    </a:lnTo>
                    <a:cubicBezTo>
                      <a:pt x="526017" y="0"/>
                      <a:pt x="680816" y="160354"/>
                      <a:pt x="674260" y="264583"/>
                    </a:cubicBezTo>
                    <a:cubicBezTo>
                      <a:pt x="710718" y="434542"/>
                      <a:pt x="613363" y="658328"/>
                      <a:pt x="637298" y="1069490"/>
                    </a:cubicBezTo>
                    <a:lnTo>
                      <a:pt x="637298" y="1069490"/>
                    </a:lnTo>
                    <a:lnTo>
                      <a:pt x="210274" y="1150384"/>
                    </a:lnTo>
                    <a:cubicBezTo>
                      <a:pt x="170937" y="1183642"/>
                      <a:pt x="219990" y="1327404"/>
                      <a:pt x="180653" y="1360662"/>
                    </a:cubicBezTo>
                    <a:cubicBezTo>
                      <a:pt x="26210" y="1116762"/>
                      <a:pt x="-80372" y="644720"/>
                      <a:pt x="78826" y="254804"/>
                    </a:cubicBezTo>
                    <a:cubicBezTo>
                      <a:pt x="78826" y="117532"/>
                      <a:pt x="251473" y="0"/>
                      <a:pt x="3887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11" name="사각형: 둥근 위쪽 모서리 10">
              <a:extLst>
                <a:ext uri="{FF2B5EF4-FFF2-40B4-BE49-F238E27FC236}">
                  <a16:creationId xmlns:a16="http://schemas.microsoft.com/office/drawing/2014/main" id="{1DA27132-CBAF-E063-0155-14F2784B3DF6}"/>
                </a:ext>
              </a:extLst>
            </p:cNvPr>
            <p:cNvSpPr/>
            <p:nvPr/>
          </p:nvSpPr>
          <p:spPr>
            <a:xfrm>
              <a:off x="6102597" y="2868282"/>
              <a:ext cx="202707" cy="510315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13501B"/>
                </a:solidFill>
              </a:endParaRPr>
            </a:p>
          </p:txBody>
        </p:sp>
      </p:grpSp>
      <p:sp>
        <p:nvSpPr>
          <p:cNvPr id="19" name="제목 1">
            <a:extLst>
              <a:ext uri="{FF2B5EF4-FFF2-40B4-BE49-F238E27FC236}">
                <a16:creationId xmlns:a16="http://schemas.microsoft.com/office/drawing/2014/main" id="{B6FE8A74-597C-E9DE-9B84-5EEA77D5E1DC}"/>
              </a:ext>
            </a:extLst>
          </p:cNvPr>
          <p:cNvSpPr txBox="1">
            <a:spLocks/>
          </p:cNvSpPr>
          <p:nvPr/>
        </p:nvSpPr>
        <p:spPr>
          <a:xfrm>
            <a:off x="4675960" y="609351"/>
            <a:ext cx="3474409" cy="1013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Chapter 3</a:t>
            </a:r>
            <a:endParaRPr lang="ko-KR" altLang="en-US" sz="4800" dirty="0">
              <a:solidFill>
                <a:schemeClr val="tx2">
                  <a:lumMod val="90000"/>
                  <a:lumOff val="10000"/>
                </a:schemeClr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sp>
        <p:nvSpPr>
          <p:cNvPr id="21" name="제목 1">
            <a:extLst>
              <a:ext uri="{FF2B5EF4-FFF2-40B4-BE49-F238E27FC236}">
                <a16:creationId xmlns:a16="http://schemas.microsoft.com/office/drawing/2014/main" id="{D805C51A-C672-E968-B0B2-6ABA53B7B1E4}"/>
              </a:ext>
            </a:extLst>
          </p:cNvPr>
          <p:cNvSpPr txBox="1">
            <a:spLocks/>
          </p:cNvSpPr>
          <p:nvPr/>
        </p:nvSpPr>
        <p:spPr>
          <a:xfrm>
            <a:off x="5279950" y="1439595"/>
            <a:ext cx="3387800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22" name="제목 1">
            <a:extLst>
              <a:ext uri="{FF2B5EF4-FFF2-40B4-BE49-F238E27FC236}">
                <a16:creationId xmlns:a16="http://schemas.microsoft.com/office/drawing/2014/main" id="{B6BC490D-C859-6D70-C46A-DCD3D1D7EDB4}"/>
              </a:ext>
            </a:extLst>
          </p:cNvPr>
          <p:cNvSpPr txBox="1">
            <a:spLocks/>
          </p:cNvSpPr>
          <p:nvPr/>
        </p:nvSpPr>
        <p:spPr>
          <a:xfrm>
            <a:off x="2891175" y="1871327"/>
            <a:ext cx="6625550" cy="4526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sp>
        <p:nvSpPr>
          <p:cNvPr id="48" name="제목 1">
            <a:extLst>
              <a:ext uri="{FF2B5EF4-FFF2-40B4-BE49-F238E27FC236}">
                <a16:creationId xmlns:a16="http://schemas.microsoft.com/office/drawing/2014/main" id="{00D078DC-B8B9-6F5A-A580-37AD2F28AB67}"/>
              </a:ext>
            </a:extLst>
          </p:cNvPr>
          <p:cNvSpPr txBox="1">
            <a:spLocks/>
          </p:cNvSpPr>
          <p:nvPr/>
        </p:nvSpPr>
        <p:spPr>
          <a:xfrm>
            <a:off x="2388926" y="3237761"/>
            <a:ext cx="267293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67" name="제목 1">
            <a:extLst>
              <a:ext uri="{FF2B5EF4-FFF2-40B4-BE49-F238E27FC236}">
                <a16:creationId xmlns:a16="http://schemas.microsoft.com/office/drawing/2014/main" id="{388D370C-0462-FB02-AAE4-6784532E960D}"/>
              </a:ext>
            </a:extLst>
          </p:cNvPr>
          <p:cNvSpPr txBox="1">
            <a:spLocks/>
          </p:cNvSpPr>
          <p:nvPr/>
        </p:nvSpPr>
        <p:spPr>
          <a:xfrm>
            <a:off x="1971188" y="3749547"/>
            <a:ext cx="290244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pPr algn="ctr"/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8E63898E-5029-7CF5-8BD5-48FC07E349D4}"/>
              </a:ext>
            </a:extLst>
          </p:cNvPr>
          <p:cNvGrpSpPr/>
          <p:nvPr/>
        </p:nvGrpSpPr>
        <p:grpSpPr>
          <a:xfrm>
            <a:off x="1808239" y="3541552"/>
            <a:ext cx="3707966" cy="750380"/>
            <a:chOff x="1808239" y="3403900"/>
            <a:chExt cx="3707966" cy="750380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55964814-8DDD-5DE3-8B71-9030C445BBC0}"/>
                </a:ext>
              </a:extLst>
            </p:cNvPr>
            <p:cNvGrpSpPr/>
            <p:nvPr/>
          </p:nvGrpSpPr>
          <p:grpSpPr>
            <a:xfrm>
              <a:off x="2019332" y="3561139"/>
              <a:ext cx="3496873" cy="593141"/>
              <a:chOff x="1971675" y="3563824"/>
              <a:chExt cx="3496873" cy="593141"/>
            </a:xfrm>
          </p:grpSpPr>
          <p:cxnSp>
            <p:nvCxnSpPr>
              <p:cNvPr id="26" name="직선 연결선 25">
                <a:extLst>
                  <a:ext uri="{FF2B5EF4-FFF2-40B4-BE49-F238E27FC236}">
                    <a16:creationId xmlns:a16="http://schemas.microsoft.com/office/drawing/2014/main" id="{52B86CDF-D6D8-BFB3-B9EA-862BCEC836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75" y="3563824"/>
                <a:ext cx="2806154" cy="0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0FB7E5D8-0475-2AAA-A08E-BF89469312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829" y="3563824"/>
                <a:ext cx="690719" cy="593141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D3765A9F-152F-9B1C-3A86-F4F7B6131C16}"/>
                </a:ext>
              </a:extLst>
            </p:cNvPr>
            <p:cNvGrpSpPr/>
            <p:nvPr/>
          </p:nvGrpSpPr>
          <p:grpSpPr>
            <a:xfrm>
              <a:off x="1808239" y="3403900"/>
              <a:ext cx="224880" cy="185367"/>
              <a:chOff x="1812202" y="3403900"/>
              <a:chExt cx="224880" cy="185367"/>
            </a:xfrm>
          </p:grpSpPr>
          <p:pic>
            <p:nvPicPr>
              <p:cNvPr id="69" name="그래픽 68" descr="연결됨 연결 해제됨 단색으로 채워진">
                <a:extLst>
                  <a:ext uri="{FF2B5EF4-FFF2-40B4-BE49-F238E27FC236}">
                    <a16:creationId xmlns:a16="http://schemas.microsoft.com/office/drawing/2014/main" id="{1834701F-12CC-B213-CB22-F98554A511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-584" t="6688" r="38582" b="40887"/>
              <a:stretch/>
            </p:blipFill>
            <p:spPr>
              <a:xfrm rot="10800000">
                <a:off x="1840777" y="3423285"/>
                <a:ext cx="196305" cy="165982"/>
              </a:xfrm>
              <a:prstGeom prst="rect">
                <a:avLst/>
              </a:prstGeom>
            </p:spPr>
          </p:pic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156D3E5B-AAED-EAA3-B8D9-36F85A93E0A0}"/>
                  </a:ext>
                </a:extLst>
              </p:cNvPr>
              <p:cNvSpPr/>
              <p:nvPr/>
            </p:nvSpPr>
            <p:spPr>
              <a:xfrm rot="7484129">
                <a:off x="1808392" y="3407710"/>
                <a:ext cx="533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ED70EB71-F366-3D2D-7A13-F9FFB3CC79D7}"/>
              </a:ext>
            </a:extLst>
          </p:cNvPr>
          <p:cNvGrpSpPr/>
          <p:nvPr/>
        </p:nvGrpSpPr>
        <p:grpSpPr>
          <a:xfrm>
            <a:off x="1808239" y="4903504"/>
            <a:ext cx="3707966" cy="751249"/>
            <a:chOff x="1808239" y="4765852"/>
            <a:chExt cx="3707966" cy="751249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10B098F0-7543-1BC1-22E4-D759CD62F47F}"/>
                </a:ext>
              </a:extLst>
            </p:cNvPr>
            <p:cNvGrpSpPr/>
            <p:nvPr/>
          </p:nvGrpSpPr>
          <p:grpSpPr>
            <a:xfrm flipV="1">
              <a:off x="2019332" y="4765852"/>
              <a:ext cx="3496873" cy="593141"/>
              <a:chOff x="1971675" y="3563824"/>
              <a:chExt cx="3496873" cy="593141"/>
            </a:xfrm>
          </p:grpSpPr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B454AFBD-2E4F-DD09-2BCB-83EBFB840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75" y="3563824"/>
                <a:ext cx="2806154" cy="0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085D20DD-5A5A-0950-113B-E8A1828F7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829" y="3563824"/>
                <a:ext cx="690719" cy="593141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920FB624-E799-76AE-D97B-6195578AF2DF}"/>
                </a:ext>
              </a:extLst>
            </p:cNvPr>
            <p:cNvGrpSpPr/>
            <p:nvPr/>
          </p:nvGrpSpPr>
          <p:grpSpPr>
            <a:xfrm flipV="1">
              <a:off x="1808239" y="5333964"/>
              <a:ext cx="227110" cy="183137"/>
              <a:chOff x="1812202" y="3403900"/>
              <a:chExt cx="227110" cy="183137"/>
            </a:xfrm>
          </p:grpSpPr>
          <p:pic>
            <p:nvPicPr>
              <p:cNvPr id="73" name="그래픽 72" descr="연결됨 연결 해제됨 단색으로 채워진">
                <a:extLst>
                  <a:ext uri="{FF2B5EF4-FFF2-40B4-BE49-F238E27FC236}">
                    <a16:creationId xmlns:a16="http://schemas.microsoft.com/office/drawing/2014/main" id="{271BE95D-BEFE-C95C-1A6A-F6D7ADA9F5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-584" t="6688" r="38582" b="40887"/>
              <a:stretch/>
            </p:blipFill>
            <p:spPr>
              <a:xfrm rot="10800000">
                <a:off x="1843007" y="3421055"/>
                <a:ext cx="196305" cy="165982"/>
              </a:xfrm>
              <a:prstGeom prst="rect">
                <a:avLst/>
              </a:prstGeom>
            </p:spPr>
          </p:pic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ACE54AF3-B5C5-A482-AADB-7F7A03917563}"/>
                  </a:ext>
                </a:extLst>
              </p:cNvPr>
              <p:cNvSpPr/>
              <p:nvPr/>
            </p:nvSpPr>
            <p:spPr>
              <a:xfrm rot="7484129">
                <a:off x="1808392" y="3407710"/>
                <a:ext cx="533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F5F92FF1-B3AF-1936-9FA8-D70575AC63EB}"/>
              </a:ext>
            </a:extLst>
          </p:cNvPr>
          <p:cNvGrpSpPr/>
          <p:nvPr/>
        </p:nvGrpSpPr>
        <p:grpSpPr>
          <a:xfrm flipH="1">
            <a:off x="6878277" y="3528817"/>
            <a:ext cx="3673983" cy="754842"/>
            <a:chOff x="1842222" y="3399438"/>
            <a:chExt cx="3673983" cy="754842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439278D1-3F83-310C-0007-524692CAF1F1}"/>
                </a:ext>
              </a:extLst>
            </p:cNvPr>
            <p:cNvGrpSpPr/>
            <p:nvPr/>
          </p:nvGrpSpPr>
          <p:grpSpPr>
            <a:xfrm>
              <a:off x="2019332" y="3561139"/>
              <a:ext cx="3496873" cy="593141"/>
              <a:chOff x="1971675" y="3563824"/>
              <a:chExt cx="3496873" cy="593141"/>
            </a:xfrm>
          </p:grpSpPr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5824E226-4C3A-D721-804A-A6E0B62148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75" y="3563824"/>
                <a:ext cx="2806154" cy="0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87D3B892-52B0-9633-D71F-FB5D1C8700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829" y="3563824"/>
                <a:ext cx="690719" cy="593141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D1A55451-5B35-D5F9-0B4B-F2A1D31E4333}"/>
                </a:ext>
              </a:extLst>
            </p:cNvPr>
            <p:cNvGrpSpPr/>
            <p:nvPr/>
          </p:nvGrpSpPr>
          <p:grpSpPr>
            <a:xfrm>
              <a:off x="1842222" y="3399438"/>
              <a:ext cx="215427" cy="192653"/>
              <a:chOff x="1846185" y="3399438"/>
              <a:chExt cx="215427" cy="192653"/>
            </a:xfrm>
          </p:grpSpPr>
          <p:pic>
            <p:nvPicPr>
              <p:cNvPr id="81" name="그래픽 80" descr="연결됨 연결 해제됨 단색으로 채워진">
                <a:extLst>
                  <a:ext uri="{FF2B5EF4-FFF2-40B4-BE49-F238E27FC236}">
                    <a16:creationId xmlns:a16="http://schemas.microsoft.com/office/drawing/2014/main" id="{F21926A4-8440-896F-3467-D12710189B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-584" t="6688" r="38582" b="40887"/>
              <a:stretch/>
            </p:blipFill>
            <p:spPr>
              <a:xfrm rot="10800000">
                <a:off x="1865307" y="3426109"/>
                <a:ext cx="196305" cy="165982"/>
              </a:xfrm>
              <a:prstGeom prst="rect">
                <a:avLst/>
              </a:prstGeom>
            </p:spPr>
          </p:pic>
          <p:sp>
            <p:nvSpPr>
              <p:cNvPr id="82" name="직사각형 81">
                <a:extLst>
                  <a:ext uri="{FF2B5EF4-FFF2-40B4-BE49-F238E27FC236}">
                    <a16:creationId xmlns:a16="http://schemas.microsoft.com/office/drawing/2014/main" id="{593A7E29-C26C-6DF4-93DE-AC109FD1582E}"/>
                  </a:ext>
                </a:extLst>
              </p:cNvPr>
              <p:cNvSpPr/>
              <p:nvPr/>
            </p:nvSpPr>
            <p:spPr>
              <a:xfrm rot="7484129">
                <a:off x="1842375" y="3403248"/>
                <a:ext cx="533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66643B0D-F10D-E11D-8D7B-8059E5A04DCF}"/>
              </a:ext>
            </a:extLst>
          </p:cNvPr>
          <p:cNvGrpSpPr/>
          <p:nvPr/>
        </p:nvGrpSpPr>
        <p:grpSpPr>
          <a:xfrm flipH="1">
            <a:off x="6878277" y="4895231"/>
            <a:ext cx="3673984" cy="759521"/>
            <a:chOff x="1842221" y="4765852"/>
            <a:chExt cx="3673984" cy="759521"/>
          </a:xfrm>
        </p:grpSpPr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D86D8DED-3CBE-12C0-7957-69A03E0C0DDD}"/>
                </a:ext>
              </a:extLst>
            </p:cNvPr>
            <p:cNvGrpSpPr/>
            <p:nvPr/>
          </p:nvGrpSpPr>
          <p:grpSpPr>
            <a:xfrm flipV="1">
              <a:off x="2019332" y="4765852"/>
              <a:ext cx="3496873" cy="593141"/>
              <a:chOff x="1971675" y="3563824"/>
              <a:chExt cx="3496873" cy="593141"/>
            </a:xfrm>
          </p:grpSpPr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451BCD15-48DB-FE33-244D-7DFDCED4D9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1675" y="3563824"/>
                <a:ext cx="2806154" cy="0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EFC56418-76AB-B3CC-80AB-1D8624C92D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7829" y="3563824"/>
                <a:ext cx="690719" cy="593141"/>
              </a:xfrm>
              <a:prstGeom prst="line">
                <a:avLst/>
              </a:prstGeom>
              <a:ln>
                <a:solidFill>
                  <a:schemeClr val="accent6">
                    <a:lumMod val="40000"/>
                    <a:lumOff val="60000"/>
                    <a:alpha val="58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778008DA-506A-1CA6-4235-8D83FFE28FF9}"/>
                </a:ext>
              </a:extLst>
            </p:cNvPr>
            <p:cNvGrpSpPr/>
            <p:nvPr/>
          </p:nvGrpSpPr>
          <p:grpSpPr>
            <a:xfrm flipV="1">
              <a:off x="1842221" y="5329504"/>
              <a:ext cx="215428" cy="195869"/>
              <a:chOff x="1846184" y="3395628"/>
              <a:chExt cx="215428" cy="195869"/>
            </a:xfrm>
          </p:grpSpPr>
          <p:pic>
            <p:nvPicPr>
              <p:cNvPr id="88" name="그래픽 87" descr="연결됨 연결 해제됨 단색으로 채워진">
                <a:extLst>
                  <a:ext uri="{FF2B5EF4-FFF2-40B4-BE49-F238E27FC236}">
                    <a16:creationId xmlns:a16="http://schemas.microsoft.com/office/drawing/2014/main" id="{8F51B154-32D2-A489-2D4F-C44C1385C2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-584" t="6688" r="38582" b="40887"/>
              <a:stretch/>
            </p:blipFill>
            <p:spPr>
              <a:xfrm rot="10800000">
                <a:off x="1865307" y="3425515"/>
                <a:ext cx="196305" cy="165982"/>
              </a:xfrm>
              <a:prstGeom prst="rect">
                <a:avLst/>
              </a:prstGeom>
            </p:spPr>
          </p:pic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37637DB9-5229-8C43-D8DB-CA6292821B6F}"/>
                  </a:ext>
                </a:extLst>
              </p:cNvPr>
              <p:cNvSpPr/>
              <p:nvPr/>
            </p:nvSpPr>
            <p:spPr>
              <a:xfrm rot="7484129">
                <a:off x="1842374" y="3399438"/>
                <a:ext cx="533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92" name="제목 1">
            <a:extLst>
              <a:ext uri="{FF2B5EF4-FFF2-40B4-BE49-F238E27FC236}">
                <a16:creationId xmlns:a16="http://schemas.microsoft.com/office/drawing/2014/main" id="{CA7BDCA4-0A39-B168-A0EE-9FCB9B9235CA}"/>
              </a:ext>
            </a:extLst>
          </p:cNvPr>
          <p:cNvSpPr txBox="1">
            <a:spLocks/>
          </p:cNvSpPr>
          <p:nvPr/>
        </p:nvSpPr>
        <p:spPr>
          <a:xfrm>
            <a:off x="2390614" y="5030404"/>
            <a:ext cx="267293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93" name="제목 1">
            <a:extLst>
              <a:ext uri="{FF2B5EF4-FFF2-40B4-BE49-F238E27FC236}">
                <a16:creationId xmlns:a16="http://schemas.microsoft.com/office/drawing/2014/main" id="{2A775F2E-79AC-1A1B-D7DE-15EA80808403}"/>
              </a:ext>
            </a:extLst>
          </p:cNvPr>
          <p:cNvSpPr txBox="1">
            <a:spLocks/>
          </p:cNvSpPr>
          <p:nvPr/>
        </p:nvSpPr>
        <p:spPr>
          <a:xfrm>
            <a:off x="1972876" y="5542190"/>
            <a:ext cx="290244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pPr algn="ctr"/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599F9A4-FB1B-1086-8023-87C20D869609}"/>
              </a:ext>
            </a:extLst>
          </p:cNvPr>
          <p:cNvGrpSpPr/>
          <p:nvPr/>
        </p:nvGrpSpPr>
        <p:grpSpPr>
          <a:xfrm>
            <a:off x="3242633" y="3022281"/>
            <a:ext cx="311765" cy="311765"/>
            <a:chOff x="3198914" y="2875301"/>
            <a:chExt cx="446989" cy="446989"/>
          </a:xfrm>
        </p:grpSpPr>
        <p:sp>
          <p:nvSpPr>
            <p:cNvPr id="96" name="원호 95">
              <a:extLst>
                <a:ext uri="{FF2B5EF4-FFF2-40B4-BE49-F238E27FC236}">
                  <a16:creationId xmlns:a16="http://schemas.microsoft.com/office/drawing/2014/main" id="{C176CE52-2A11-03F0-B171-A527597E97C1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88B5AA4D-450D-0CB2-7031-2123C3C16DD1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94" name="타원 93">
                <a:extLst>
                  <a:ext uri="{FF2B5EF4-FFF2-40B4-BE49-F238E27FC236}">
                    <a16:creationId xmlns:a16="http://schemas.microsoft.com/office/drawing/2014/main" id="{BC8E399D-8D8F-1A4A-6196-6C9BBAFB7FFD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8" name="그래픽 97" descr="제곱 윤곽선">
                <a:extLst>
                  <a:ext uri="{FF2B5EF4-FFF2-40B4-BE49-F238E27FC236}">
                    <a16:creationId xmlns:a16="http://schemas.microsoft.com/office/drawing/2014/main" id="{A81AD364-84BE-31E2-2773-A14149DA8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B6B180D1-7BB9-B8E7-7DFE-A24A9A8226DF}"/>
              </a:ext>
            </a:extLst>
          </p:cNvPr>
          <p:cNvGrpSpPr/>
          <p:nvPr/>
        </p:nvGrpSpPr>
        <p:grpSpPr>
          <a:xfrm>
            <a:off x="3242632" y="4816431"/>
            <a:ext cx="311765" cy="311765"/>
            <a:chOff x="3198914" y="2875301"/>
            <a:chExt cx="446989" cy="446989"/>
          </a:xfrm>
        </p:grpSpPr>
        <p:sp>
          <p:nvSpPr>
            <p:cNvPr id="105" name="원호 104">
              <a:extLst>
                <a:ext uri="{FF2B5EF4-FFF2-40B4-BE49-F238E27FC236}">
                  <a16:creationId xmlns:a16="http://schemas.microsoft.com/office/drawing/2014/main" id="{A19BEEEB-8D13-B098-68AC-CD493E529B39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6" name="그룹 105">
              <a:extLst>
                <a:ext uri="{FF2B5EF4-FFF2-40B4-BE49-F238E27FC236}">
                  <a16:creationId xmlns:a16="http://schemas.microsoft.com/office/drawing/2014/main" id="{FAB49BF8-9447-703A-C697-F023131770B4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5AF57C29-21BF-BF2B-4E79-B29509E574F7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08" name="그래픽 107" descr="제곱 윤곽선">
                <a:extLst>
                  <a:ext uri="{FF2B5EF4-FFF2-40B4-BE49-F238E27FC236}">
                    <a16:creationId xmlns:a16="http://schemas.microsoft.com/office/drawing/2014/main" id="{476AFF3D-547D-BABE-AE4C-95122CAE2B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sp>
        <p:nvSpPr>
          <p:cNvPr id="109" name="제목 1">
            <a:extLst>
              <a:ext uri="{FF2B5EF4-FFF2-40B4-BE49-F238E27FC236}">
                <a16:creationId xmlns:a16="http://schemas.microsoft.com/office/drawing/2014/main" id="{28D9A2C4-8EC2-EDA8-B3E9-F2CB768B901D}"/>
              </a:ext>
            </a:extLst>
          </p:cNvPr>
          <p:cNvSpPr txBox="1">
            <a:spLocks/>
          </p:cNvSpPr>
          <p:nvPr/>
        </p:nvSpPr>
        <p:spPr>
          <a:xfrm>
            <a:off x="7890446" y="3237761"/>
            <a:ext cx="267293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110" name="제목 1">
            <a:extLst>
              <a:ext uri="{FF2B5EF4-FFF2-40B4-BE49-F238E27FC236}">
                <a16:creationId xmlns:a16="http://schemas.microsoft.com/office/drawing/2014/main" id="{6782EF98-E9CD-D7C5-314D-EEF41DC620CC}"/>
              </a:ext>
            </a:extLst>
          </p:cNvPr>
          <p:cNvSpPr txBox="1">
            <a:spLocks/>
          </p:cNvSpPr>
          <p:nvPr/>
        </p:nvSpPr>
        <p:spPr>
          <a:xfrm>
            <a:off x="7472708" y="3749547"/>
            <a:ext cx="290244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pPr algn="ctr"/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111" name="제목 1">
            <a:extLst>
              <a:ext uri="{FF2B5EF4-FFF2-40B4-BE49-F238E27FC236}">
                <a16:creationId xmlns:a16="http://schemas.microsoft.com/office/drawing/2014/main" id="{D7F97BD8-B6D2-18D2-E279-9D912021D984}"/>
              </a:ext>
            </a:extLst>
          </p:cNvPr>
          <p:cNvSpPr txBox="1">
            <a:spLocks/>
          </p:cNvSpPr>
          <p:nvPr/>
        </p:nvSpPr>
        <p:spPr>
          <a:xfrm>
            <a:off x="7890446" y="5030404"/>
            <a:ext cx="267293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112" name="제목 1">
            <a:extLst>
              <a:ext uri="{FF2B5EF4-FFF2-40B4-BE49-F238E27FC236}">
                <a16:creationId xmlns:a16="http://schemas.microsoft.com/office/drawing/2014/main" id="{08DD8B9C-732C-BA88-1D35-316DF384E677}"/>
              </a:ext>
            </a:extLst>
          </p:cNvPr>
          <p:cNvSpPr txBox="1">
            <a:spLocks/>
          </p:cNvSpPr>
          <p:nvPr/>
        </p:nvSpPr>
        <p:spPr>
          <a:xfrm>
            <a:off x="7472708" y="5542190"/>
            <a:ext cx="290244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pPr algn="ctr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pPr algn="ctr"/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9C213E16-3D6B-7245-642F-D48ED9FA0D8B}"/>
              </a:ext>
            </a:extLst>
          </p:cNvPr>
          <p:cNvGrpSpPr/>
          <p:nvPr/>
        </p:nvGrpSpPr>
        <p:grpSpPr>
          <a:xfrm>
            <a:off x="8790254" y="3017652"/>
            <a:ext cx="311765" cy="311765"/>
            <a:chOff x="3198914" y="2875301"/>
            <a:chExt cx="446989" cy="446989"/>
          </a:xfrm>
        </p:grpSpPr>
        <p:sp>
          <p:nvSpPr>
            <p:cNvPr id="114" name="원호 113">
              <a:extLst>
                <a:ext uri="{FF2B5EF4-FFF2-40B4-BE49-F238E27FC236}">
                  <a16:creationId xmlns:a16="http://schemas.microsoft.com/office/drawing/2014/main" id="{D055574F-2B39-7033-BA6A-8AE08CB5A48A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0350A308-126B-B4C8-778F-7C7FA15DDA24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D374A09F-C7F5-EBD6-9BE9-1189DE2EB250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17" name="그래픽 116" descr="제곱 윤곽선">
                <a:extLst>
                  <a:ext uri="{FF2B5EF4-FFF2-40B4-BE49-F238E27FC236}">
                    <a16:creationId xmlns:a16="http://schemas.microsoft.com/office/drawing/2014/main" id="{9C8E45F5-2767-72E6-5863-74CBAEDEA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8F67B0E7-73C8-E91C-963A-79E86419CD3F}"/>
              </a:ext>
            </a:extLst>
          </p:cNvPr>
          <p:cNvGrpSpPr/>
          <p:nvPr/>
        </p:nvGrpSpPr>
        <p:grpSpPr>
          <a:xfrm>
            <a:off x="8790253" y="4811802"/>
            <a:ext cx="311765" cy="311765"/>
            <a:chOff x="3198914" y="2875301"/>
            <a:chExt cx="446989" cy="446989"/>
          </a:xfrm>
        </p:grpSpPr>
        <p:sp>
          <p:nvSpPr>
            <p:cNvPr id="119" name="원호 118">
              <a:extLst>
                <a:ext uri="{FF2B5EF4-FFF2-40B4-BE49-F238E27FC236}">
                  <a16:creationId xmlns:a16="http://schemas.microsoft.com/office/drawing/2014/main" id="{1B816CE8-A1D5-C09F-07A6-9265322B083D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F4EB0921-221B-2F79-7337-BCB99CF2335F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E4E8204C-4788-B0AE-1687-D5D2303AC9C1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22" name="그래픽 121" descr="제곱 윤곽선">
                <a:extLst>
                  <a:ext uri="{FF2B5EF4-FFF2-40B4-BE49-F238E27FC236}">
                    <a16:creationId xmlns:a16="http://schemas.microsoft.com/office/drawing/2014/main" id="{5C817292-F681-E5EA-AF6B-79EF673E2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3DE98A50-CBC5-2381-5768-D16092327B28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5A8B8F1D-0994-C1B1-44A7-86B14CF48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제목 1">
              <a:extLst>
                <a:ext uri="{FF2B5EF4-FFF2-40B4-BE49-F238E27FC236}">
                  <a16:creationId xmlns:a16="http://schemas.microsoft.com/office/drawing/2014/main" id="{4923110B-90AC-A8B1-D085-7E243AC0E8DD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6" name="제목 1">
            <a:extLst>
              <a:ext uri="{FF2B5EF4-FFF2-40B4-BE49-F238E27FC236}">
                <a16:creationId xmlns:a16="http://schemas.microsoft.com/office/drawing/2014/main" id="{75D778C1-16AE-8005-45A6-3B464020F32D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05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EA1F6DB4-04B3-82F8-8B50-822550A4D860}"/>
              </a:ext>
            </a:extLst>
          </p:cNvPr>
          <p:cNvSpPr txBox="1">
            <a:spLocks/>
          </p:cNvSpPr>
          <p:nvPr/>
        </p:nvSpPr>
        <p:spPr>
          <a:xfrm>
            <a:off x="7467048" y="100119"/>
            <a:ext cx="4605433" cy="40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1  l   Chapter 2  l   </a:t>
            </a:r>
            <a:r>
              <a:rPr lang="en-US" altLang="ko-KR" sz="1200" b="1" dirty="0">
                <a:solidFill>
                  <a:srgbClr val="71BF44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3   </a:t>
            </a:r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l   Chapter 4</a:t>
            </a:r>
          </a:p>
        </p:txBody>
      </p:sp>
    </p:spTree>
    <p:extLst>
      <p:ext uri="{BB962C8B-B14F-4D97-AF65-F5344CB8AC3E}">
        <p14:creationId xmlns:p14="http://schemas.microsoft.com/office/powerpoint/2010/main" val="1228599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AEACC63-6F41-784A-CB6E-1967D61C62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 l="6713" t="4301" r="3192"/>
          <a:stretch/>
        </p:blipFill>
        <p:spPr>
          <a:xfrm>
            <a:off x="6927273" y="0"/>
            <a:ext cx="5264727" cy="6858000"/>
          </a:xfrm>
          <a:prstGeom prst="rect">
            <a:avLst/>
          </a:prstGeom>
        </p:spPr>
      </p:pic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8CB4EA6-56FE-DB06-4425-8C8FA26C4286}"/>
              </a:ext>
            </a:extLst>
          </p:cNvPr>
          <p:cNvCxnSpPr>
            <a:cxnSpLocks/>
          </p:cNvCxnSpPr>
          <p:nvPr/>
        </p:nvCxnSpPr>
        <p:spPr>
          <a:xfrm>
            <a:off x="3664742" y="1643045"/>
            <a:ext cx="2095179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6617DF6-008B-4C5D-4814-B91F297EE4BC}"/>
              </a:ext>
            </a:extLst>
          </p:cNvPr>
          <p:cNvSpPr/>
          <p:nvPr/>
        </p:nvSpPr>
        <p:spPr>
          <a:xfrm rot="5400000">
            <a:off x="2675861" y="368303"/>
            <a:ext cx="4178303" cy="6370846"/>
          </a:xfrm>
          <a:prstGeom prst="rect">
            <a:avLst/>
          </a:prstGeom>
          <a:solidFill>
            <a:srgbClr val="71BF44">
              <a:alpha val="75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9B9C7C-4C73-F444-BF22-7627501CA83E}"/>
              </a:ext>
            </a:extLst>
          </p:cNvPr>
          <p:cNvSpPr/>
          <p:nvPr/>
        </p:nvSpPr>
        <p:spPr>
          <a:xfrm rot="5400000">
            <a:off x="2974174" y="324081"/>
            <a:ext cx="3936698" cy="6462094"/>
          </a:xfrm>
          <a:prstGeom prst="rect">
            <a:avLst/>
          </a:prstGeom>
          <a:solidFill>
            <a:schemeClr val="bg1">
              <a:alpha val="98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8532D976-AC2C-82E4-8E99-D3DA5140DEAE}"/>
              </a:ext>
            </a:extLst>
          </p:cNvPr>
          <p:cNvSpPr txBox="1">
            <a:spLocks/>
          </p:cNvSpPr>
          <p:nvPr/>
        </p:nvSpPr>
        <p:spPr>
          <a:xfrm>
            <a:off x="2085633" y="1858230"/>
            <a:ext cx="1595469" cy="1202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8800" b="1" dirty="0">
                <a:solidFill>
                  <a:srgbClr val="71BF44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04</a:t>
            </a:r>
            <a:endParaRPr lang="ko-KR" altLang="en-US" sz="8800" b="1" dirty="0">
              <a:solidFill>
                <a:srgbClr val="71BF44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E5757C95-16E3-9A0D-5520-44F587A924E0}"/>
              </a:ext>
            </a:extLst>
          </p:cNvPr>
          <p:cNvSpPr txBox="1">
            <a:spLocks/>
          </p:cNvSpPr>
          <p:nvPr/>
        </p:nvSpPr>
        <p:spPr>
          <a:xfrm>
            <a:off x="2085633" y="3214903"/>
            <a:ext cx="2413573" cy="1028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5E3B8990-D235-981F-EBA0-DDF2D64AE7A8}"/>
              </a:ext>
            </a:extLst>
          </p:cNvPr>
          <p:cNvSpPr txBox="1">
            <a:spLocks/>
          </p:cNvSpPr>
          <p:nvPr/>
        </p:nvSpPr>
        <p:spPr>
          <a:xfrm>
            <a:off x="2085633" y="3968572"/>
            <a:ext cx="3845267" cy="1623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r>
              <a:rPr lang="en-US" altLang="ko-KR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</a:t>
            </a:r>
          </a:p>
          <a:p>
            <a:endParaRPr lang="en-US" altLang="ko-KR" sz="2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E80D7B0-0BEF-B4B7-D967-6884934AAC20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3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E3A9F0C8-7B8B-FCF0-6A33-E60C033FD2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제목 1">
              <a:extLst>
                <a:ext uri="{FF2B5EF4-FFF2-40B4-BE49-F238E27FC236}">
                  <a16:creationId xmlns:a16="http://schemas.microsoft.com/office/drawing/2014/main" id="{907EF77E-FF1E-DAEE-E18B-D256FD586988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6" name="제목 1">
            <a:extLst>
              <a:ext uri="{FF2B5EF4-FFF2-40B4-BE49-F238E27FC236}">
                <a16:creationId xmlns:a16="http://schemas.microsoft.com/office/drawing/2014/main" id="{2E2A2EF0-7FF4-1AAF-545E-71CDACF7809B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06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2C8C78C-A205-AD6C-BBEF-399035988D58}"/>
              </a:ext>
            </a:extLst>
          </p:cNvPr>
          <p:cNvCxnSpPr>
            <a:cxnSpLocks/>
          </p:cNvCxnSpPr>
          <p:nvPr/>
        </p:nvCxnSpPr>
        <p:spPr>
          <a:xfrm>
            <a:off x="2085633" y="3058147"/>
            <a:ext cx="2070185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그래픽 7" descr="연결됨 연결 해제됨 단색으로 채워진">
            <a:extLst>
              <a:ext uri="{FF2B5EF4-FFF2-40B4-BE49-F238E27FC236}">
                <a16:creationId xmlns:a16="http://schemas.microsoft.com/office/drawing/2014/main" id="{24F8787B-625E-7565-9DE0-C6B9C9DAAF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84" t="6688" r="38582" b="40887"/>
          <a:stretch/>
        </p:blipFill>
        <p:spPr>
          <a:xfrm rot="10800000" flipH="1">
            <a:off x="4127780" y="2928411"/>
            <a:ext cx="190511" cy="161082"/>
          </a:xfrm>
          <a:custGeom>
            <a:avLst/>
            <a:gdLst>
              <a:gd name="connsiteX0" fmla="*/ 0 w 196305"/>
              <a:gd name="connsiteY0" fmla="*/ 165982 h 165982"/>
              <a:gd name="connsiteX1" fmla="*/ 165933 w 196305"/>
              <a:gd name="connsiteY1" fmla="*/ 165982 h 165982"/>
              <a:gd name="connsiteX2" fmla="*/ 196305 w 196305"/>
              <a:gd name="connsiteY2" fmla="*/ 132518 h 165982"/>
              <a:gd name="connsiteX3" fmla="*/ 196305 w 196305"/>
              <a:gd name="connsiteY3" fmla="*/ 0 h 165982"/>
              <a:gd name="connsiteX4" fmla="*/ 0 w 196305"/>
              <a:gd name="connsiteY4" fmla="*/ 0 h 1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305" h="165982">
                <a:moveTo>
                  <a:pt x="0" y="165982"/>
                </a:moveTo>
                <a:lnTo>
                  <a:pt x="165933" y="165982"/>
                </a:lnTo>
                <a:lnTo>
                  <a:pt x="196305" y="132518"/>
                </a:lnTo>
                <a:lnTo>
                  <a:pt x="196305" y="0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80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>
            <a:extLst>
              <a:ext uri="{FF2B5EF4-FFF2-40B4-BE49-F238E27FC236}">
                <a16:creationId xmlns:a16="http://schemas.microsoft.com/office/drawing/2014/main" id="{547D04DD-F205-AE2C-1A8B-63C3F49EB8AA}"/>
              </a:ext>
            </a:extLst>
          </p:cNvPr>
          <p:cNvGrpSpPr/>
          <p:nvPr/>
        </p:nvGrpSpPr>
        <p:grpSpPr>
          <a:xfrm>
            <a:off x="5660951" y="2125002"/>
            <a:ext cx="6708784" cy="5309658"/>
            <a:chOff x="5502880" y="1720644"/>
            <a:chExt cx="6708784" cy="5309658"/>
          </a:xfrm>
          <a:effectLst>
            <a:outerShdw blurRad="50800" dist="38100" dir="2700000" algn="tl" rotWithShape="0">
              <a:prstClr val="black">
                <a:alpha val="5000"/>
              </a:prstClr>
            </a:outerShdw>
          </a:effectLst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52C01966-58B0-EA65-6902-5B41E3496274}"/>
                </a:ext>
              </a:extLst>
            </p:cNvPr>
            <p:cNvSpPr/>
            <p:nvPr/>
          </p:nvSpPr>
          <p:spPr>
            <a:xfrm>
              <a:off x="6859819" y="2232577"/>
              <a:ext cx="3761765" cy="3761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  <a:scene3d>
              <a:camera prst="obliqueTopLeft"/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aphicFrame>
          <p:nvGraphicFramePr>
            <p:cNvPr id="15" name="차트 14">
              <a:extLst>
                <a:ext uri="{FF2B5EF4-FFF2-40B4-BE49-F238E27FC236}">
                  <a16:creationId xmlns:a16="http://schemas.microsoft.com/office/drawing/2014/main" id="{A85C6352-38FD-7A11-8D4D-7C30F4C93B9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81968925"/>
                </p:ext>
              </p:extLst>
            </p:nvPr>
          </p:nvGraphicFramePr>
          <p:xfrm>
            <a:off x="5502880" y="1720644"/>
            <a:ext cx="6708784" cy="53096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pic>
        <p:nvPicPr>
          <p:cNvPr id="1026" name="Picture 2" descr="월계수 잔가지로 엮은 관 이미지">
            <a:extLst>
              <a:ext uri="{FF2B5EF4-FFF2-40B4-BE49-F238E27FC236}">
                <a16:creationId xmlns:a16="http://schemas.microsoft.com/office/drawing/2014/main" id="{AEE61CFD-D019-EBCB-8353-C076BFDB5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813"/>
          <a:stretch/>
        </p:blipFill>
        <p:spPr bwMode="auto">
          <a:xfrm rot="1991648">
            <a:off x="10118301" y="4189866"/>
            <a:ext cx="1170522" cy="270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CC068AB7-6B3C-F263-71DC-7BB565EA642A}"/>
              </a:ext>
            </a:extLst>
          </p:cNvPr>
          <p:cNvSpPr/>
          <p:nvPr/>
        </p:nvSpPr>
        <p:spPr>
          <a:xfrm>
            <a:off x="715323" y="2820407"/>
            <a:ext cx="519232" cy="5192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  <a:scene3d>
            <a:camera prst="obliqueTopLeft"/>
            <a:lightRig rig="threePt" dir="t"/>
          </a:scene3d>
          <a:sp3d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1F817D7E-0681-1E30-362F-1FD74ED0410E}"/>
              </a:ext>
            </a:extLst>
          </p:cNvPr>
          <p:cNvSpPr/>
          <p:nvPr/>
        </p:nvSpPr>
        <p:spPr>
          <a:xfrm>
            <a:off x="715323" y="4090466"/>
            <a:ext cx="519232" cy="5192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  <a:scene3d>
            <a:camera prst="obliqueTopLeft"/>
            <a:lightRig rig="threePt" dir="t"/>
          </a:scene3d>
          <a:sp3d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0782FA90-1F6C-33C7-BA4B-066CA9B5D150}"/>
              </a:ext>
            </a:extLst>
          </p:cNvPr>
          <p:cNvSpPr/>
          <p:nvPr/>
        </p:nvSpPr>
        <p:spPr>
          <a:xfrm>
            <a:off x="715323" y="5360525"/>
            <a:ext cx="519232" cy="5192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30000"/>
              </a:prstClr>
            </a:outerShdw>
          </a:effectLst>
          <a:scene3d>
            <a:camera prst="obliqueTopLeft"/>
            <a:lightRig rig="threePt" dir="t"/>
          </a:scene3d>
          <a:sp3d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88C9A534-5483-FB18-09FD-197F8EA31F05}"/>
              </a:ext>
            </a:extLst>
          </p:cNvPr>
          <p:cNvSpPr/>
          <p:nvPr/>
        </p:nvSpPr>
        <p:spPr>
          <a:xfrm>
            <a:off x="751331" y="2856415"/>
            <a:ext cx="447216" cy="447216"/>
          </a:xfrm>
          <a:prstGeom prst="ellipse">
            <a:avLst/>
          </a:prstGeom>
          <a:solidFill>
            <a:srgbClr val="D9F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D7F0CFC-F980-AA1B-1538-F0D1FF013BD3}"/>
              </a:ext>
            </a:extLst>
          </p:cNvPr>
          <p:cNvSpPr/>
          <p:nvPr/>
        </p:nvSpPr>
        <p:spPr>
          <a:xfrm>
            <a:off x="751331" y="4120902"/>
            <a:ext cx="447216" cy="447216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BA014E18-A6EB-B8D8-48AD-798527362C79}"/>
              </a:ext>
            </a:extLst>
          </p:cNvPr>
          <p:cNvSpPr/>
          <p:nvPr/>
        </p:nvSpPr>
        <p:spPr>
          <a:xfrm>
            <a:off x="751331" y="5396533"/>
            <a:ext cx="447216" cy="447216"/>
          </a:xfrm>
          <a:prstGeom prst="ellipse">
            <a:avLst/>
          </a:prstGeom>
          <a:solidFill>
            <a:srgbClr val="8ED9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제목 1">
            <a:extLst>
              <a:ext uri="{FF2B5EF4-FFF2-40B4-BE49-F238E27FC236}">
                <a16:creationId xmlns:a16="http://schemas.microsoft.com/office/drawing/2014/main" id="{0AC978D5-CDD0-D90F-E3BA-F042BF2E7B34}"/>
              </a:ext>
            </a:extLst>
          </p:cNvPr>
          <p:cNvSpPr txBox="1">
            <a:spLocks/>
          </p:cNvSpPr>
          <p:nvPr/>
        </p:nvSpPr>
        <p:spPr>
          <a:xfrm>
            <a:off x="1275009" y="2735952"/>
            <a:ext cx="206696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35" name="제목 1">
            <a:extLst>
              <a:ext uri="{FF2B5EF4-FFF2-40B4-BE49-F238E27FC236}">
                <a16:creationId xmlns:a16="http://schemas.microsoft.com/office/drawing/2014/main" id="{B369AE70-EBDF-A8FC-8B77-07FB509992C4}"/>
              </a:ext>
            </a:extLst>
          </p:cNvPr>
          <p:cNvSpPr txBox="1">
            <a:spLocks/>
          </p:cNvSpPr>
          <p:nvPr/>
        </p:nvSpPr>
        <p:spPr>
          <a:xfrm>
            <a:off x="1275009" y="3146512"/>
            <a:ext cx="501100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Please fill out the contents. Please fill out the contents. </a:t>
            </a:r>
          </a:p>
          <a:p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6" name="제목 1">
            <a:extLst>
              <a:ext uri="{FF2B5EF4-FFF2-40B4-BE49-F238E27FC236}">
                <a16:creationId xmlns:a16="http://schemas.microsoft.com/office/drawing/2014/main" id="{5CE3DA4E-8401-8503-CEEC-B4CE8817042A}"/>
              </a:ext>
            </a:extLst>
          </p:cNvPr>
          <p:cNvSpPr txBox="1">
            <a:spLocks/>
          </p:cNvSpPr>
          <p:nvPr/>
        </p:nvSpPr>
        <p:spPr>
          <a:xfrm>
            <a:off x="1275009" y="4023340"/>
            <a:ext cx="206696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37" name="제목 1">
            <a:extLst>
              <a:ext uri="{FF2B5EF4-FFF2-40B4-BE49-F238E27FC236}">
                <a16:creationId xmlns:a16="http://schemas.microsoft.com/office/drawing/2014/main" id="{D06C3C8E-EE75-3AC5-973E-AAD35BFE12E7}"/>
              </a:ext>
            </a:extLst>
          </p:cNvPr>
          <p:cNvSpPr txBox="1">
            <a:spLocks/>
          </p:cNvSpPr>
          <p:nvPr/>
        </p:nvSpPr>
        <p:spPr>
          <a:xfrm>
            <a:off x="1275009" y="4433900"/>
            <a:ext cx="501100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Please fill out the contents. Please fill out the contents. </a:t>
            </a:r>
          </a:p>
          <a:p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38" name="제목 1">
            <a:extLst>
              <a:ext uri="{FF2B5EF4-FFF2-40B4-BE49-F238E27FC236}">
                <a16:creationId xmlns:a16="http://schemas.microsoft.com/office/drawing/2014/main" id="{26E12384-B609-5716-64FB-56BBA29C1796}"/>
              </a:ext>
            </a:extLst>
          </p:cNvPr>
          <p:cNvSpPr txBox="1">
            <a:spLocks/>
          </p:cNvSpPr>
          <p:nvPr/>
        </p:nvSpPr>
        <p:spPr>
          <a:xfrm>
            <a:off x="1275009" y="5310728"/>
            <a:ext cx="2066966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39" name="제목 1">
            <a:extLst>
              <a:ext uri="{FF2B5EF4-FFF2-40B4-BE49-F238E27FC236}">
                <a16:creationId xmlns:a16="http://schemas.microsoft.com/office/drawing/2014/main" id="{563CAF0A-E757-F607-4F50-09A21802F1DB}"/>
              </a:ext>
            </a:extLst>
          </p:cNvPr>
          <p:cNvSpPr txBox="1">
            <a:spLocks/>
          </p:cNvSpPr>
          <p:nvPr/>
        </p:nvSpPr>
        <p:spPr>
          <a:xfrm>
            <a:off x="1275009" y="5721288"/>
            <a:ext cx="5011002" cy="6918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Please fill out the contents. Please fill out the contents. </a:t>
            </a:r>
          </a:p>
          <a:p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  <a:latin typeface="나눔바른고딕OTF Light" panose="02000303000000000000" pitchFamily="50" charset="-127"/>
              <a:ea typeface="나눔바른고딕OTF Light" panose="02000303000000000000" pitchFamily="50" charset="-127"/>
            </a:endParaRPr>
          </a:p>
        </p:txBody>
      </p:sp>
      <p:sp>
        <p:nvSpPr>
          <p:cNvPr id="44" name="제목 1">
            <a:extLst>
              <a:ext uri="{FF2B5EF4-FFF2-40B4-BE49-F238E27FC236}">
                <a16:creationId xmlns:a16="http://schemas.microsoft.com/office/drawing/2014/main" id="{3ACA718F-C92D-477A-ACD2-B3F4BBE36088}"/>
              </a:ext>
            </a:extLst>
          </p:cNvPr>
          <p:cNvSpPr txBox="1">
            <a:spLocks/>
          </p:cNvSpPr>
          <p:nvPr/>
        </p:nvSpPr>
        <p:spPr>
          <a:xfrm>
            <a:off x="5279950" y="1345120"/>
            <a:ext cx="329508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45" name="제목 1">
            <a:extLst>
              <a:ext uri="{FF2B5EF4-FFF2-40B4-BE49-F238E27FC236}">
                <a16:creationId xmlns:a16="http://schemas.microsoft.com/office/drawing/2014/main" id="{4CC747BA-8D2C-F05D-C20D-20AD89817ACA}"/>
              </a:ext>
            </a:extLst>
          </p:cNvPr>
          <p:cNvSpPr txBox="1">
            <a:spLocks/>
          </p:cNvSpPr>
          <p:nvPr/>
        </p:nvSpPr>
        <p:spPr>
          <a:xfrm>
            <a:off x="2891175" y="1776852"/>
            <a:ext cx="6625550" cy="4526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Please fill out the contents. Please fill out the contents. </a:t>
            </a:r>
          </a:p>
        </p:txBody>
      </p:sp>
      <p:sp>
        <p:nvSpPr>
          <p:cNvPr id="46" name="제목 1">
            <a:extLst>
              <a:ext uri="{FF2B5EF4-FFF2-40B4-BE49-F238E27FC236}">
                <a16:creationId xmlns:a16="http://schemas.microsoft.com/office/drawing/2014/main" id="{8C98C745-6583-F4DD-6488-7B2D8FA67365}"/>
              </a:ext>
            </a:extLst>
          </p:cNvPr>
          <p:cNvSpPr txBox="1">
            <a:spLocks/>
          </p:cNvSpPr>
          <p:nvPr/>
        </p:nvSpPr>
        <p:spPr>
          <a:xfrm>
            <a:off x="9405429" y="4609698"/>
            <a:ext cx="733050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66%</a:t>
            </a:r>
          </a:p>
        </p:txBody>
      </p:sp>
      <p:sp>
        <p:nvSpPr>
          <p:cNvPr id="47" name="제목 1">
            <a:extLst>
              <a:ext uri="{FF2B5EF4-FFF2-40B4-BE49-F238E27FC236}">
                <a16:creationId xmlns:a16="http://schemas.microsoft.com/office/drawing/2014/main" id="{32C519DE-7D6C-3877-5E03-FC441652B88B}"/>
              </a:ext>
            </a:extLst>
          </p:cNvPr>
          <p:cNvSpPr txBox="1">
            <a:spLocks/>
          </p:cNvSpPr>
          <p:nvPr/>
        </p:nvSpPr>
        <p:spPr>
          <a:xfrm>
            <a:off x="7578624" y="4371193"/>
            <a:ext cx="890652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29%</a:t>
            </a:r>
          </a:p>
        </p:txBody>
      </p:sp>
      <p:sp>
        <p:nvSpPr>
          <p:cNvPr id="48" name="제목 1">
            <a:extLst>
              <a:ext uri="{FF2B5EF4-FFF2-40B4-BE49-F238E27FC236}">
                <a16:creationId xmlns:a16="http://schemas.microsoft.com/office/drawing/2014/main" id="{080AE546-E860-EBFA-9C5A-0D5365C6F95A}"/>
              </a:ext>
            </a:extLst>
          </p:cNvPr>
          <p:cNvSpPr txBox="1">
            <a:spLocks/>
          </p:cNvSpPr>
          <p:nvPr/>
        </p:nvSpPr>
        <p:spPr>
          <a:xfrm>
            <a:off x="8030060" y="3249956"/>
            <a:ext cx="890652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15%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DCA6241-ECD9-351E-19E9-CB9D0ACEBA52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3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E1F04C82-AA81-1528-DD36-94541ADFFE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제목 1">
              <a:extLst>
                <a:ext uri="{FF2B5EF4-FFF2-40B4-BE49-F238E27FC236}">
                  <a16:creationId xmlns:a16="http://schemas.microsoft.com/office/drawing/2014/main" id="{DCE321B5-273F-23F5-9A00-BB3CE41D7B4B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5" name="제목 1">
            <a:extLst>
              <a:ext uri="{FF2B5EF4-FFF2-40B4-BE49-F238E27FC236}">
                <a16:creationId xmlns:a16="http://schemas.microsoft.com/office/drawing/2014/main" id="{CBE68666-AE41-1B0A-2D86-ABB44EC03E46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06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8F878F22-E4CA-C17C-8E6A-638F16AD07A6}"/>
              </a:ext>
            </a:extLst>
          </p:cNvPr>
          <p:cNvSpPr txBox="1">
            <a:spLocks/>
          </p:cNvSpPr>
          <p:nvPr/>
        </p:nvSpPr>
        <p:spPr>
          <a:xfrm>
            <a:off x="7467048" y="100119"/>
            <a:ext cx="4605433" cy="409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200" dirty="0"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1  l   Chapter 2  l   Chapter 3   l   </a:t>
            </a:r>
            <a:r>
              <a:rPr lang="en-US" altLang="ko-KR" sz="1200" b="1" dirty="0">
                <a:solidFill>
                  <a:srgbClr val="71BF44"/>
                </a:solidFill>
                <a:latin typeface="나눔바른고딕OTF Light" panose="02000303000000000000" pitchFamily="50" charset="-127"/>
                <a:ea typeface="나눔바른고딕OTF Light" panose="02000303000000000000" pitchFamily="50" charset="-127"/>
              </a:rPr>
              <a:t>Chapter 4</a:t>
            </a: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C0D3F28-DB33-59DD-15FF-0C95E24DF75F}"/>
              </a:ext>
            </a:extLst>
          </p:cNvPr>
          <p:cNvSpPr txBox="1">
            <a:spLocks/>
          </p:cNvSpPr>
          <p:nvPr/>
        </p:nvSpPr>
        <p:spPr>
          <a:xfrm>
            <a:off x="4675960" y="573491"/>
            <a:ext cx="3474409" cy="1013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Chapter 4</a:t>
            </a:r>
            <a:endParaRPr lang="ko-KR" altLang="en-US" sz="4800" dirty="0">
              <a:solidFill>
                <a:schemeClr val="tx2">
                  <a:lumMod val="90000"/>
                  <a:lumOff val="10000"/>
                </a:schemeClr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pic>
        <p:nvPicPr>
          <p:cNvPr id="9" name="그래픽 8" descr="제곱 윤곽선">
            <a:extLst>
              <a:ext uri="{FF2B5EF4-FFF2-40B4-BE49-F238E27FC236}">
                <a16:creationId xmlns:a16="http://schemas.microsoft.com/office/drawing/2014/main" id="{CA084BB8-20B6-A698-0DE1-C661F6E118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868" y="2919952"/>
            <a:ext cx="320142" cy="320142"/>
          </a:xfrm>
          <a:prstGeom prst="rect">
            <a:avLst/>
          </a:prstGeom>
        </p:spPr>
      </p:pic>
      <p:pic>
        <p:nvPicPr>
          <p:cNvPr id="13" name="그래픽 12" descr="제곱 윤곽선">
            <a:extLst>
              <a:ext uri="{FF2B5EF4-FFF2-40B4-BE49-F238E27FC236}">
                <a16:creationId xmlns:a16="http://schemas.microsoft.com/office/drawing/2014/main" id="{4CEF69AA-C6B2-0392-A6C4-B6947DBB72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868" y="4184439"/>
            <a:ext cx="320142" cy="320142"/>
          </a:xfrm>
          <a:prstGeom prst="rect">
            <a:avLst/>
          </a:prstGeom>
        </p:spPr>
      </p:pic>
      <p:pic>
        <p:nvPicPr>
          <p:cNvPr id="14" name="그래픽 13" descr="제곱 윤곽선">
            <a:extLst>
              <a:ext uri="{FF2B5EF4-FFF2-40B4-BE49-F238E27FC236}">
                <a16:creationId xmlns:a16="http://schemas.microsoft.com/office/drawing/2014/main" id="{9ADCA1C6-9656-D21B-C629-8D0748A58E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868" y="5460070"/>
            <a:ext cx="320142" cy="320142"/>
          </a:xfrm>
          <a:prstGeom prst="rect">
            <a:avLst/>
          </a:prstGeom>
        </p:spPr>
      </p:pic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49790FF1-0E79-2E0B-0B8D-640EDA2F8F45}"/>
              </a:ext>
            </a:extLst>
          </p:cNvPr>
          <p:cNvCxnSpPr>
            <a:cxnSpLocks/>
          </p:cNvCxnSpPr>
          <p:nvPr/>
        </p:nvCxnSpPr>
        <p:spPr>
          <a:xfrm>
            <a:off x="982663" y="4680476"/>
            <a:ext cx="0" cy="630252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  <a:alpha val="5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0382D2EA-2232-15ED-C35D-992A9421347B}"/>
              </a:ext>
            </a:extLst>
          </p:cNvPr>
          <p:cNvCxnSpPr>
            <a:cxnSpLocks/>
          </p:cNvCxnSpPr>
          <p:nvPr/>
        </p:nvCxnSpPr>
        <p:spPr>
          <a:xfrm>
            <a:off x="982663" y="3405730"/>
            <a:ext cx="0" cy="630252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  <a:alpha val="5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07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B47FEF7A-FB3B-C73B-F2A0-0DFC435C36D5}"/>
              </a:ext>
            </a:extLst>
          </p:cNvPr>
          <p:cNvSpPr/>
          <p:nvPr/>
        </p:nvSpPr>
        <p:spPr>
          <a:xfrm rot="19413327">
            <a:off x="-385416" y="1417143"/>
            <a:ext cx="9400947" cy="4812602"/>
          </a:xfrm>
          <a:custGeom>
            <a:avLst/>
            <a:gdLst>
              <a:gd name="connsiteX0" fmla="*/ 7699032 w 9400947"/>
              <a:gd name="connsiteY0" fmla="*/ 2439125 h 4812602"/>
              <a:gd name="connsiteX1" fmla="*/ 7562257 w 9400947"/>
              <a:gd name="connsiteY1" fmla="*/ 2374017 h 4812602"/>
              <a:gd name="connsiteX2" fmla="*/ 7485416 w 9400947"/>
              <a:gd name="connsiteY2" fmla="*/ 2335153 h 4812602"/>
              <a:gd name="connsiteX3" fmla="*/ 7313607 w 9400947"/>
              <a:gd name="connsiteY3" fmla="*/ 2258480 h 4812602"/>
              <a:gd name="connsiteX4" fmla="*/ 6874217 w 9400947"/>
              <a:gd name="connsiteY4" fmla="*/ 2095212 h 4812602"/>
              <a:gd name="connsiteX5" fmla="*/ 6677203 w 9400947"/>
              <a:gd name="connsiteY5" fmla="*/ 2041059 h 4812602"/>
              <a:gd name="connsiteX6" fmla="*/ 6575889 w 9400947"/>
              <a:gd name="connsiteY6" fmla="*/ 2025350 h 4812602"/>
              <a:gd name="connsiteX7" fmla="*/ 5672570 w 9400947"/>
              <a:gd name="connsiteY7" fmla="*/ 2063042 h 4812602"/>
              <a:gd name="connsiteX8" fmla="*/ 5540150 w 9400947"/>
              <a:gd name="connsiteY8" fmla="*/ 2096054 h 4812602"/>
              <a:gd name="connsiteX9" fmla="*/ 5360693 w 9400947"/>
              <a:gd name="connsiteY9" fmla="*/ 2153888 h 4812602"/>
              <a:gd name="connsiteX10" fmla="*/ 5142324 w 9400947"/>
              <a:gd name="connsiteY10" fmla="*/ 2233332 h 4812602"/>
              <a:gd name="connsiteX11" fmla="*/ 5022513 w 9400947"/>
              <a:gd name="connsiteY11" fmla="*/ 2278478 h 4812602"/>
              <a:gd name="connsiteX12" fmla="*/ 4964256 w 9400947"/>
              <a:gd name="connsiteY12" fmla="*/ 2311695 h 4812602"/>
              <a:gd name="connsiteX13" fmla="*/ 4476030 w 9400947"/>
              <a:gd name="connsiteY13" fmla="*/ 2589478 h 4812602"/>
              <a:gd name="connsiteX14" fmla="*/ 4475187 w 9400947"/>
              <a:gd name="connsiteY14" fmla="*/ 2589540 h 4812602"/>
              <a:gd name="connsiteX15" fmla="*/ 4438359 w 9400947"/>
              <a:gd name="connsiteY15" fmla="*/ 2608598 h 4812602"/>
              <a:gd name="connsiteX16" fmla="*/ 3777813 w 9400947"/>
              <a:gd name="connsiteY16" fmla="*/ 2924042 h 4812602"/>
              <a:gd name="connsiteX17" fmla="*/ 3756254 w 9400947"/>
              <a:gd name="connsiteY17" fmla="*/ 2929804 h 4812602"/>
              <a:gd name="connsiteX18" fmla="*/ 3719464 w 9400947"/>
              <a:gd name="connsiteY18" fmla="*/ 2947465 h 4812602"/>
              <a:gd name="connsiteX19" fmla="*/ 3175951 w 9400947"/>
              <a:gd name="connsiteY19" fmla="*/ 2997826 h 4812602"/>
              <a:gd name="connsiteX20" fmla="*/ 3175705 w 9400947"/>
              <a:gd name="connsiteY20" fmla="*/ 2997789 h 4812602"/>
              <a:gd name="connsiteX21" fmla="*/ 3146586 w 9400947"/>
              <a:gd name="connsiteY21" fmla="*/ 2996748 h 4812602"/>
              <a:gd name="connsiteX22" fmla="*/ 2980437 w 9400947"/>
              <a:gd name="connsiteY22" fmla="*/ 2955752 h 4812602"/>
              <a:gd name="connsiteX23" fmla="*/ 2943034 w 9400947"/>
              <a:gd name="connsiteY23" fmla="*/ 2940020 h 4812602"/>
              <a:gd name="connsiteX24" fmla="*/ 2935877 w 9400947"/>
              <a:gd name="connsiteY24" fmla="*/ 2937201 h 4812602"/>
              <a:gd name="connsiteX25" fmla="*/ 2934198 w 9400947"/>
              <a:gd name="connsiteY25" fmla="*/ 2936302 h 4812602"/>
              <a:gd name="connsiteX26" fmla="*/ 2895214 w 9400947"/>
              <a:gd name="connsiteY26" fmla="*/ 2919905 h 4812602"/>
              <a:gd name="connsiteX27" fmla="*/ 2630920 w 9400947"/>
              <a:gd name="connsiteY27" fmla="*/ 2740762 h 4812602"/>
              <a:gd name="connsiteX28" fmla="*/ 3196997 w 9400947"/>
              <a:gd name="connsiteY28" fmla="*/ 2917775 h 4812602"/>
              <a:gd name="connsiteX29" fmla="*/ 3299156 w 9400947"/>
              <a:gd name="connsiteY29" fmla="*/ 2921332 h 4812602"/>
              <a:gd name="connsiteX30" fmla="*/ 3399689 w 9400947"/>
              <a:gd name="connsiteY30" fmla="*/ 2917124 h 4812602"/>
              <a:gd name="connsiteX31" fmla="*/ 3413254 w 9400947"/>
              <a:gd name="connsiteY31" fmla="*/ 2916193 h 4812602"/>
              <a:gd name="connsiteX32" fmla="*/ 3485491 w 9400947"/>
              <a:gd name="connsiteY32" fmla="*/ 2906661 h 4812602"/>
              <a:gd name="connsiteX33" fmla="*/ 4727359 w 9400947"/>
              <a:gd name="connsiteY33" fmla="*/ 2314770 h 4812602"/>
              <a:gd name="connsiteX34" fmla="*/ 4731215 w 9400947"/>
              <a:gd name="connsiteY34" fmla="*/ 2312556 h 4812602"/>
              <a:gd name="connsiteX35" fmla="*/ 4736745 w 9400947"/>
              <a:gd name="connsiteY35" fmla="*/ 2309030 h 4812602"/>
              <a:gd name="connsiteX36" fmla="*/ 4743437 w 9400947"/>
              <a:gd name="connsiteY36" fmla="*/ 2305541 h 4812602"/>
              <a:gd name="connsiteX37" fmla="*/ 4830251 w 9400947"/>
              <a:gd name="connsiteY37" fmla="*/ 2255706 h 4812602"/>
              <a:gd name="connsiteX38" fmla="*/ 4818266 w 9400947"/>
              <a:gd name="connsiteY38" fmla="*/ 2264723 h 4812602"/>
              <a:gd name="connsiteX39" fmla="*/ 4943514 w 9400947"/>
              <a:gd name="connsiteY39" fmla="*/ 2194887 h 4812602"/>
              <a:gd name="connsiteX40" fmla="*/ 6338250 w 9400947"/>
              <a:gd name="connsiteY40" fmla="*/ 1942718 h 4812602"/>
              <a:gd name="connsiteX41" fmla="*/ 6372369 w 9400947"/>
              <a:gd name="connsiteY41" fmla="*/ 1946885 h 4812602"/>
              <a:gd name="connsiteX42" fmla="*/ 6469041 w 9400947"/>
              <a:gd name="connsiteY42" fmla="*/ 1955971 h 4812602"/>
              <a:gd name="connsiteX43" fmla="*/ 6493204 w 9400947"/>
              <a:gd name="connsiteY43" fmla="*/ 1959938 h 4812602"/>
              <a:gd name="connsiteX44" fmla="*/ 6541382 w 9400947"/>
              <a:gd name="connsiteY44" fmla="*/ 1964788 h 4812602"/>
              <a:gd name="connsiteX45" fmla="*/ 6786804 w 9400947"/>
              <a:gd name="connsiteY45" fmla="*/ 2020027 h 4812602"/>
              <a:gd name="connsiteX46" fmla="*/ 6810865 w 9400947"/>
              <a:gd name="connsiteY46" fmla="*/ 2028762 h 4812602"/>
              <a:gd name="connsiteX47" fmla="*/ 6871893 w 9400947"/>
              <a:gd name="connsiteY47" fmla="*/ 2045968 h 4812602"/>
              <a:gd name="connsiteX48" fmla="*/ 6879561 w 9400947"/>
              <a:gd name="connsiteY48" fmla="*/ 2048515 h 4812602"/>
              <a:gd name="connsiteX49" fmla="*/ 6931721 w 9400947"/>
              <a:gd name="connsiteY49" fmla="*/ 2062662 h 4812602"/>
              <a:gd name="connsiteX50" fmla="*/ 7302399 w 9400947"/>
              <a:gd name="connsiteY50" fmla="*/ 2209717 h 4812602"/>
              <a:gd name="connsiteX51" fmla="*/ 7396692 w 9400947"/>
              <a:gd name="connsiteY51" fmla="*/ 2259875 h 4812602"/>
              <a:gd name="connsiteX52" fmla="*/ 7430421 w 9400947"/>
              <a:gd name="connsiteY52" fmla="*/ 2276835 h 4812602"/>
              <a:gd name="connsiteX53" fmla="*/ 7637056 w 9400947"/>
              <a:gd name="connsiteY53" fmla="*/ 2397816 h 4812602"/>
              <a:gd name="connsiteX54" fmla="*/ 7663476 w 9400947"/>
              <a:gd name="connsiteY54" fmla="*/ 2416965 h 4812602"/>
              <a:gd name="connsiteX55" fmla="*/ 9400947 w 9400947"/>
              <a:gd name="connsiteY55" fmla="*/ 3333749 h 4812602"/>
              <a:gd name="connsiteX56" fmla="*/ 9384024 w 9400947"/>
              <a:gd name="connsiteY56" fmla="*/ 3347563 h 4812602"/>
              <a:gd name="connsiteX57" fmla="*/ 9388076 w 9400947"/>
              <a:gd name="connsiteY57" fmla="*/ 3346567 h 4812602"/>
              <a:gd name="connsiteX58" fmla="*/ 9372341 w 9400947"/>
              <a:gd name="connsiteY58" fmla="*/ 3357100 h 4812602"/>
              <a:gd name="connsiteX59" fmla="*/ 9364765 w 9400947"/>
              <a:gd name="connsiteY59" fmla="*/ 3363284 h 4812602"/>
              <a:gd name="connsiteX60" fmla="*/ 9251350 w 9400947"/>
              <a:gd name="connsiteY60" fmla="*/ 3445028 h 4812602"/>
              <a:gd name="connsiteX61" fmla="*/ 9184349 w 9400947"/>
              <a:gd name="connsiteY61" fmla="*/ 3489721 h 4812602"/>
              <a:gd name="connsiteX62" fmla="*/ 9175576 w 9400947"/>
              <a:gd name="connsiteY62" fmla="*/ 3496130 h 4812602"/>
              <a:gd name="connsiteX63" fmla="*/ 4945126 w 9400947"/>
              <a:gd name="connsiteY63" fmla="*/ 4565184 h 4812602"/>
              <a:gd name="connsiteX64" fmla="*/ 4833906 w 9400947"/>
              <a:gd name="connsiteY64" fmla="*/ 4514437 h 4812602"/>
              <a:gd name="connsiteX65" fmla="*/ 4764321 w 9400947"/>
              <a:gd name="connsiteY65" fmla="*/ 4489187 h 4812602"/>
              <a:gd name="connsiteX66" fmla="*/ 4101322 w 9400947"/>
              <a:gd name="connsiteY66" fmla="*/ 4090906 h 4812602"/>
              <a:gd name="connsiteX67" fmla="*/ 4065330 w 9400947"/>
              <a:gd name="connsiteY67" fmla="*/ 4063930 h 4812602"/>
              <a:gd name="connsiteX68" fmla="*/ 4034744 w 9400947"/>
              <a:gd name="connsiteY68" fmla="*/ 4041998 h 4812602"/>
              <a:gd name="connsiteX69" fmla="*/ 3978518 w 9400947"/>
              <a:gd name="connsiteY69" fmla="*/ 3998858 h 4812602"/>
              <a:gd name="connsiteX70" fmla="*/ 3969998 w 9400947"/>
              <a:gd name="connsiteY70" fmla="*/ 3992472 h 4812602"/>
              <a:gd name="connsiteX71" fmla="*/ 3963523 w 9400947"/>
              <a:gd name="connsiteY71" fmla="*/ 3987352 h 4812602"/>
              <a:gd name="connsiteX72" fmla="*/ 3901017 w 9400947"/>
              <a:gd name="connsiteY72" fmla="*/ 3939397 h 4812602"/>
              <a:gd name="connsiteX73" fmla="*/ 3848682 w 9400947"/>
              <a:gd name="connsiteY73" fmla="*/ 3896574 h 4812602"/>
              <a:gd name="connsiteX74" fmla="*/ 3836062 w 9400947"/>
              <a:gd name="connsiteY74" fmla="*/ 3886598 h 4812602"/>
              <a:gd name="connsiteX75" fmla="*/ 3811885 w 9400947"/>
              <a:gd name="connsiteY75" fmla="*/ 3866464 h 4812602"/>
              <a:gd name="connsiteX76" fmla="*/ 3766454 w 9400947"/>
              <a:gd name="connsiteY76" fmla="*/ 3829291 h 4812602"/>
              <a:gd name="connsiteX77" fmla="*/ 3748851 w 9400947"/>
              <a:gd name="connsiteY77" fmla="*/ 3813974 h 4812602"/>
              <a:gd name="connsiteX78" fmla="*/ 3700767 w 9400947"/>
              <a:gd name="connsiteY78" fmla="*/ 3773933 h 4812602"/>
              <a:gd name="connsiteX79" fmla="*/ 3658581 w 9400947"/>
              <a:gd name="connsiteY79" fmla="*/ 3736917 h 4812602"/>
              <a:gd name="connsiteX80" fmla="*/ 3565035 w 9400947"/>
              <a:gd name="connsiteY80" fmla="*/ 3658080 h 4812602"/>
              <a:gd name="connsiteX81" fmla="*/ 3320608 w 9400947"/>
              <a:gd name="connsiteY81" fmla="*/ 3425311 h 4812602"/>
              <a:gd name="connsiteX82" fmla="*/ 3273158 w 9400947"/>
              <a:gd name="connsiteY82" fmla="*/ 3374512 h 4812602"/>
              <a:gd name="connsiteX83" fmla="*/ 3171000 w 9400947"/>
              <a:gd name="connsiteY83" fmla="*/ 3268245 h 4812602"/>
              <a:gd name="connsiteX84" fmla="*/ 2864657 w 9400947"/>
              <a:gd name="connsiteY84" fmla="*/ 3077763 h 4812602"/>
              <a:gd name="connsiteX85" fmla="*/ 2807970 w 9400947"/>
              <a:gd name="connsiteY85" fmla="*/ 3042320 h 4812602"/>
              <a:gd name="connsiteX86" fmla="*/ 2779631 w 9400947"/>
              <a:gd name="connsiteY86" fmla="*/ 3025576 h 4812602"/>
              <a:gd name="connsiteX87" fmla="*/ 2693147 w 9400947"/>
              <a:gd name="connsiteY87" fmla="*/ 2979726 h 4812602"/>
              <a:gd name="connsiteX88" fmla="*/ 0 w 9400947"/>
              <a:gd name="connsiteY88" fmla="*/ 207290 h 4812602"/>
              <a:gd name="connsiteX89" fmla="*/ 156167 w 9400947"/>
              <a:gd name="connsiteY89" fmla="*/ 0 h 4812602"/>
              <a:gd name="connsiteX90" fmla="*/ 3220863 w 9400947"/>
              <a:gd name="connsiteY90" fmla="*/ 3114071 h 4812602"/>
              <a:gd name="connsiteX91" fmla="*/ 3274065 w 9400947"/>
              <a:gd name="connsiteY91" fmla="*/ 3110744 h 4812602"/>
              <a:gd name="connsiteX92" fmla="*/ 3272377 w 9400947"/>
              <a:gd name="connsiteY92" fmla="*/ 3110091 h 4812602"/>
              <a:gd name="connsiteX93" fmla="*/ 3288434 w 9400947"/>
              <a:gd name="connsiteY93" fmla="*/ 3109844 h 4812602"/>
              <a:gd name="connsiteX94" fmla="*/ 3305307 w 9400947"/>
              <a:gd name="connsiteY94" fmla="*/ 3108788 h 4812602"/>
              <a:gd name="connsiteX95" fmla="*/ 3306840 w 9400947"/>
              <a:gd name="connsiteY95" fmla="*/ 3109561 h 4812602"/>
              <a:gd name="connsiteX96" fmla="*/ 3376871 w 9400947"/>
              <a:gd name="connsiteY96" fmla="*/ 3108482 h 4812602"/>
              <a:gd name="connsiteX97" fmla="*/ 4880284 w 9400947"/>
              <a:gd name="connsiteY97" fmla="*/ 2461169 h 4812602"/>
              <a:gd name="connsiteX98" fmla="*/ 4933550 w 9400947"/>
              <a:gd name="connsiteY98" fmla="*/ 2430467 h 4812602"/>
              <a:gd name="connsiteX99" fmla="*/ 4956495 w 9400947"/>
              <a:gd name="connsiteY99" fmla="*/ 2418949 h 4812602"/>
              <a:gd name="connsiteX100" fmla="*/ 4976310 w 9400947"/>
              <a:gd name="connsiteY100" fmla="*/ 2406242 h 4812602"/>
              <a:gd name="connsiteX101" fmla="*/ 4983987 w 9400947"/>
              <a:gd name="connsiteY101" fmla="*/ 2402312 h 4812602"/>
              <a:gd name="connsiteX102" fmla="*/ 4986814 w 9400947"/>
              <a:gd name="connsiteY102" fmla="*/ 2399764 h 4812602"/>
              <a:gd name="connsiteX103" fmla="*/ 4999944 w 9400947"/>
              <a:gd name="connsiteY103" fmla="*/ 2394147 h 4812602"/>
              <a:gd name="connsiteX104" fmla="*/ 5093817 w 9400947"/>
              <a:gd name="connsiteY104" fmla="*/ 2346110 h 4812602"/>
              <a:gd name="connsiteX105" fmla="*/ 5147883 w 9400947"/>
              <a:gd name="connsiteY105" fmla="*/ 2323550 h 4812602"/>
              <a:gd name="connsiteX106" fmla="*/ 5156139 w 9400947"/>
              <a:gd name="connsiteY106" fmla="*/ 2319126 h 4812602"/>
              <a:gd name="connsiteX107" fmla="*/ 5235945 w 9400947"/>
              <a:gd name="connsiteY107" fmla="*/ 2285860 h 4812602"/>
              <a:gd name="connsiteX108" fmla="*/ 5275251 w 9400947"/>
              <a:gd name="connsiteY108" fmla="*/ 2273949 h 4812602"/>
              <a:gd name="connsiteX109" fmla="*/ 5378076 w 9400947"/>
              <a:gd name="connsiteY109" fmla="*/ 2238841 h 4812602"/>
              <a:gd name="connsiteX110" fmla="*/ 5712626 w 9400947"/>
              <a:gd name="connsiteY110" fmla="*/ 2156909 h 4812602"/>
              <a:gd name="connsiteX111" fmla="*/ 5754365 w 9400947"/>
              <a:gd name="connsiteY111" fmla="*/ 2150323 h 4812602"/>
              <a:gd name="connsiteX112" fmla="*/ 5763248 w 9400947"/>
              <a:gd name="connsiteY112" fmla="*/ 2148035 h 4812602"/>
              <a:gd name="connsiteX113" fmla="*/ 5810674 w 9400947"/>
              <a:gd name="connsiteY113" fmla="*/ 2139563 h 4812602"/>
              <a:gd name="connsiteX114" fmla="*/ 5830587 w 9400947"/>
              <a:gd name="connsiteY114" fmla="*/ 2138294 h 4812602"/>
              <a:gd name="connsiteX115" fmla="*/ 5892992 w 9400947"/>
              <a:gd name="connsiteY115" fmla="*/ 2128446 h 4812602"/>
              <a:gd name="connsiteX116" fmla="*/ 5902116 w 9400947"/>
              <a:gd name="connsiteY116" fmla="*/ 2127538 h 4812602"/>
              <a:gd name="connsiteX117" fmla="*/ 5948378 w 9400947"/>
              <a:gd name="connsiteY117" fmla="*/ 2120065 h 4812602"/>
              <a:gd name="connsiteX118" fmla="*/ 6070061 w 9400947"/>
              <a:gd name="connsiteY118" fmla="*/ 2110510 h 4812602"/>
              <a:gd name="connsiteX119" fmla="*/ 6076418 w 9400947"/>
              <a:gd name="connsiteY119" fmla="*/ 2110178 h 4812602"/>
              <a:gd name="connsiteX120" fmla="*/ 6079014 w 9400947"/>
              <a:gd name="connsiteY120" fmla="*/ 2109918 h 4812602"/>
              <a:gd name="connsiteX121" fmla="*/ 6088161 w 9400947"/>
              <a:gd name="connsiteY121" fmla="*/ 2109561 h 4812602"/>
              <a:gd name="connsiteX122" fmla="*/ 6201702 w 9400947"/>
              <a:gd name="connsiteY122" fmla="*/ 2103610 h 4812602"/>
              <a:gd name="connsiteX123" fmla="*/ 6261169 w 9400947"/>
              <a:gd name="connsiteY123" fmla="*/ 2102810 h 4812602"/>
              <a:gd name="connsiteX124" fmla="*/ 6268381 w 9400947"/>
              <a:gd name="connsiteY124" fmla="*/ 2102529 h 4812602"/>
              <a:gd name="connsiteX125" fmla="*/ 6273056 w 9400947"/>
              <a:gd name="connsiteY125" fmla="*/ 2102650 h 4812602"/>
              <a:gd name="connsiteX126" fmla="*/ 6319822 w 9400947"/>
              <a:gd name="connsiteY126" fmla="*/ 2102021 h 4812602"/>
              <a:gd name="connsiteX127" fmla="*/ 6428564 w 9400947"/>
              <a:gd name="connsiteY127" fmla="*/ 2105885 h 4812602"/>
              <a:gd name="connsiteX128" fmla="*/ 6440885 w 9400947"/>
              <a:gd name="connsiteY128" fmla="*/ 2107012 h 4812602"/>
              <a:gd name="connsiteX129" fmla="*/ 6458790 w 9400947"/>
              <a:gd name="connsiteY129" fmla="*/ 2107477 h 4812602"/>
              <a:gd name="connsiteX130" fmla="*/ 7184712 w 9400947"/>
              <a:gd name="connsiteY130" fmla="*/ 2274669 h 4812602"/>
              <a:gd name="connsiteX131" fmla="*/ 7225673 w 9400947"/>
              <a:gd name="connsiteY131" fmla="*/ 2294638 h 4812602"/>
              <a:gd name="connsiteX132" fmla="*/ 7251707 w 9400947"/>
              <a:gd name="connsiteY132" fmla="*/ 2304089 h 4812602"/>
              <a:gd name="connsiteX133" fmla="*/ 8000288 w 9400947"/>
              <a:gd name="connsiteY133" fmla="*/ 2730540 h 4812602"/>
              <a:gd name="connsiteX134" fmla="*/ 8040746 w 9400947"/>
              <a:gd name="connsiteY134" fmla="*/ 2760957 h 4812602"/>
              <a:gd name="connsiteX135" fmla="*/ 8100523 w 9400947"/>
              <a:gd name="connsiteY135" fmla="*/ 2800079 h 4812602"/>
              <a:gd name="connsiteX136" fmla="*/ 9400947 w 9400947"/>
              <a:gd name="connsiteY136" fmla="*/ 3333749 h 481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9400947" h="4812602">
                <a:moveTo>
                  <a:pt x="7699032" y="2439125"/>
                </a:moveTo>
                <a:cubicBezTo>
                  <a:pt x="7650191" y="2416896"/>
                  <a:pt x="7605054" y="2395204"/>
                  <a:pt x="7562257" y="2374017"/>
                </a:cubicBezTo>
                <a:lnTo>
                  <a:pt x="7485416" y="2335153"/>
                </a:lnTo>
                <a:lnTo>
                  <a:pt x="7313607" y="2258480"/>
                </a:lnTo>
                <a:cubicBezTo>
                  <a:pt x="7177646" y="2200610"/>
                  <a:pt x="7028889" y="2143485"/>
                  <a:pt x="6874217" y="2095212"/>
                </a:cubicBezTo>
                <a:lnTo>
                  <a:pt x="6677203" y="2041059"/>
                </a:lnTo>
                <a:lnTo>
                  <a:pt x="6575889" y="2025350"/>
                </a:lnTo>
                <a:cubicBezTo>
                  <a:pt x="6241780" y="1984842"/>
                  <a:pt x="5920551" y="2011272"/>
                  <a:pt x="5672570" y="2063042"/>
                </a:cubicBezTo>
                <a:lnTo>
                  <a:pt x="5540150" y="2096054"/>
                </a:lnTo>
                <a:lnTo>
                  <a:pt x="5360693" y="2153888"/>
                </a:lnTo>
                <a:cubicBezTo>
                  <a:pt x="5286979" y="2179516"/>
                  <a:pt x="5214266" y="2206333"/>
                  <a:pt x="5142324" y="2233332"/>
                </a:cubicBezTo>
                <a:lnTo>
                  <a:pt x="5022513" y="2278478"/>
                </a:lnTo>
                <a:lnTo>
                  <a:pt x="4964256" y="2311695"/>
                </a:lnTo>
                <a:cubicBezTo>
                  <a:pt x="4803088" y="2402186"/>
                  <a:pt x="4600165" y="2509418"/>
                  <a:pt x="4476030" y="2589478"/>
                </a:cubicBezTo>
                <a:lnTo>
                  <a:pt x="4475187" y="2589540"/>
                </a:lnTo>
                <a:lnTo>
                  <a:pt x="4438359" y="2608598"/>
                </a:lnTo>
                <a:cubicBezTo>
                  <a:pt x="4306357" y="2680035"/>
                  <a:pt x="4069380" y="2832375"/>
                  <a:pt x="3777813" y="2924042"/>
                </a:cubicBezTo>
                <a:lnTo>
                  <a:pt x="3756254" y="2929804"/>
                </a:lnTo>
                <a:lnTo>
                  <a:pt x="3719464" y="2947465"/>
                </a:lnTo>
                <a:cubicBezTo>
                  <a:pt x="3569290" y="3001981"/>
                  <a:pt x="3358067" y="3019039"/>
                  <a:pt x="3175951" y="2997826"/>
                </a:cubicBezTo>
                <a:lnTo>
                  <a:pt x="3175705" y="2997789"/>
                </a:lnTo>
                <a:lnTo>
                  <a:pt x="3146586" y="2996748"/>
                </a:lnTo>
                <a:cubicBezTo>
                  <a:pt x="3092156" y="2989337"/>
                  <a:pt x="3036774" y="2976050"/>
                  <a:pt x="2980437" y="2955752"/>
                </a:cubicBezTo>
                <a:lnTo>
                  <a:pt x="2943034" y="2940020"/>
                </a:lnTo>
                <a:lnTo>
                  <a:pt x="2935877" y="2937201"/>
                </a:lnTo>
                <a:lnTo>
                  <a:pt x="2934198" y="2936302"/>
                </a:lnTo>
                <a:lnTo>
                  <a:pt x="2895214" y="2919905"/>
                </a:lnTo>
                <a:cubicBezTo>
                  <a:pt x="2809273" y="2878517"/>
                  <a:pt x="2721179" y="2820079"/>
                  <a:pt x="2630920" y="2740762"/>
                </a:cubicBezTo>
                <a:cubicBezTo>
                  <a:pt x="2835773" y="2848769"/>
                  <a:pt x="3022904" y="2902524"/>
                  <a:pt x="3196997" y="2917775"/>
                </a:cubicBezTo>
                <a:lnTo>
                  <a:pt x="3299156" y="2921332"/>
                </a:lnTo>
                <a:lnTo>
                  <a:pt x="3399689" y="2917124"/>
                </a:lnTo>
                <a:lnTo>
                  <a:pt x="3413254" y="2916193"/>
                </a:lnTo>
                <a:lnTo>
                  <a:pt x="3485491" y="2906661"/>
                </a:lnTo>
                <a:cubicBezTo>
                  <a:pt x="3752052" y="2862205"/>
                  <a:pt x="4027623" y="2715964"/>
                  <a:pt x="4727359" y="2314770"/>
                </a:cubicBezTo>
                <a:lnTo>
                  <a:pt x="4731215" y="2312556"/>
                </a:lnTo>
                <a:lnTo>
                  <a:pt x="4736745" y="2309030"/>
                </a:lnTo>
                <a:lnTo>
                  <a:pt x="4743437" y="2305541"/>
                </a:lnTo>
                <a:lnTo>
                  <a:pt x="4830251" y="2255706"/>
                </a:lnTo>
                <a:lnTo>
                  <a:pt x="4818266" y="2264723"/>
                </a:lnTo>
                <a:lnTo>
                  <a:pt x="4943514" y="2194887"/>
                </a:lnTo>
                <a:cubicBezTo>
                  <a:pt x="5420025" y="1952700"/>
                  <a:pt x="5914141" y="1900857"/>
                  <a:pt x="6338250" y="1942718"/>
                </a:cubicBezTo>
                <a:lnTo>
                  <a:pt x="6372369" y="1946885"/>
                </a:lnTo>
                <a:lnTo>
                  <a:pt x="6469041" y="1955971"/>
                </a:lnTo>
                <a:lnTo>
                  <a:pt x="6493204" y="1959938"/>
                </a:lnTo>
                <a:lnTo>
                  <a:pt x="6541382" y="1964788"/>
                </a:lnTo>
                <a:cubicBezTo>
                  <a:pt x="6637936" y="1977426"/>
                  <a:pt x="6716433" y="1996637"/>
                  <a:pt x="6786804" y="2020027"/>
                </a:cubicBezTo>
                <a:lnTo>
                  <a:pt x="6810865" y="2028762"/>
                </a:lnTo>
                <a:lnTo>
                  <a:pt x="6871893" y="2045968"/>
                </a:lnTo>
                <a:lnTo>
                  <a:pt x="6879561" y="2048515"/>
                </a:lnTo>
                <a:lnTo>
                  <a:pt x="6931721" y="2062662"/>
                </a:lnTo>
                <a:cubicBezTo>
                  <a:pt x="7051259" y="2099264"/>
                  <a:pt x="7174665" y="2147629"/>
                  <a:pt x="7302399" y="2209717"/>
                </a:cubicBezTo>
                <a:lnTo>
                  <a:pt x="7396692" y="2259875"/>
                </a:lnTo>
                <a:lnTo>
                  <a:pt x="7430421" y="2276835"/>
                </a:lnTo>
                <a:cubicBezTo>
                  <a:pt x="7518812" y="2323109"/>
                  <a:pt x="7589760" y="2365688"/>
                  <a:pt x="7637056" y="2397816"/>
                </a:cubicBezTo>
                <a:lnTo>
                  <a:pt x="7663476" y="2416965"/>
                </a:lnTo>
                <a:close/>
                <a:moveTo>
                  <a:pt x="9400947" y="3333749"/>
                </a:moveTo>
                <a:lnTo>
                  <a:pt x="9384024" y="3347563"/>
                </a:lnTo>
                <a:lnTo>
                  <a:pt x="9388076" y="3346567"/>
                </a:lnTo>
                <a:lnTo>
                  <a:pt x="9372341" y="3357100"/>
                </a:lnTo>
                <a:cubicBezTo>
                  <a:pt x="9369816" y="3359161"/>
                  <a:pt x="9367290" y="3361222"/>
                  <a:pt x="9364765" y="3363284"/>
                </a:cubicBezTo>
                <a:cubicBezTo>
                  <a:pt x="9335917" y="3385680"/>
                  <a:pt x="9297779" y="3413301"/>
                  <a:pt x="9251350" y="3445028"/>
                </a:cubicBezTo>
                <a:lnTo>
                  <a:pt x="9184349" y="3489721"/>
                </a:lnTo>
                <a:lnTo>
                  <a:pt x="9175576" y="3496130"/>
                </a:lnTo>
                <a:cubicBezTo>
                  <a:pt x="8408256" y="4062725"/>
                  <a:pt x="6857115" y="5351325"/>
                  <a:pt x="4945126" y="4565184"/>
                </a:cubicBezTo>
                <a:lnTo>
                  <a:pt x="4833906" y="4514437"/>
                </a:lnTo>
                <a:lnTo>
                  <a:pt x="4764321" y="4489187"/>
                </a:lnTo>
                <a:cubicBezTo>
                  <a:pt x="4596538" y="4420412"/>
                  <a:pt x="4360522" y="4279910"/>
                  <a:pt x="4101322" y="4090906"/>
                </a:cubicBezTo>
                <a:lnTo>
                  <a:pt x="4065330" y="4063930"/>
                </a:lnTo>
                <a:lnTo>
                  <a:pt x="4034744" y="4041998"/>
                </a:lnTo>
                <a:lnTo>
                  <a:pt x="3978518" y="3998858"/>
                </a:lnTo>
                <a:lnTo>
                  <a:pt x="3969998" y="3992472"/>
                </a:lnTo>
                <a:lnTo>
                  <a:pt x="3963523" y="3987352"/>
                </a:lnTo>
                <a:lnTo>
                  <a:pt x="3901017" y="3939397"/>
                </a:lnTo>
                <a:lnTo>
                  <a:pt x="3848682" y="3896574"/>
                </a:lnTo>
                <a:lnTo>
                  <a:pt x="3836062" y="3886598"/>
                </a:lnTo>
                <a:lnTo>
                  <a:pt x="3811885" y="3866464"/>
                </a:lnTo>
                <a:lnTo>
                  <a:pt x="3766454" y="3829291"/>
                </a:lnTo>
                <a:lnTo>
                  <a:pt x="3748851" y="3813974"/>
                </a:lnTo>
                <a:lnTo>
                  <a:pt x="3700767" y="3773933"/>
                </a:lnTo>
                <a:lnTo>
                  <a:pt x="3658581" y="3736917"/>
                </a:lnTo>
                <a:lnTo>
                  <a:pt x="3565035" y="3658080"/>
                </a:lnTo>
                <a:cubicBezTo>
                  <a:pt x="3482677" y="3585759"/>
                  <a:pt x="3401152" y="3508259"/>
                  <a:pt x="3320608" y="3425311"/>
                </a:cubicBezTo>
                <a:lnTo>
                  <a:pt x="3273158" y="3374512"/>
                </a:lnTo>
                <a:lnTo>
                  <a:pt x="3171000" y="3268245"/>
                </a:lnTo>
                <a:cubicBezTo>
                  <a:pt x="3102433" y="3224583"/>
                  <a:pt x="2977130" y="3147732"/>
                  <a:pt x="2864657" y="3077763"/>
                </a:cubicBezTo>
                <a:lnTo>
                  <a:pt x="2807970" y="3042320"/>
                </a:lnTo>
                <a:lnTo>
                  <a:pt x="2779631" y="3025576"/>
                </a:lnTo>
                <a:lnTo>
                  <a:pt x="2693147" y="2979726"/>
                </a:lnTo>
                <a:cubicBezTo>
                  <a:pt x="1742385" y="2437564"/>
                  <a:pt x="556961" y="1209436"/>
                  <a:pt x="0" y="207290"/>
                </a:cubicBezTo>
                <a:lnTo>
                  <a:pt x="156167" y="0"/>
                </a:lnTo>
                <a:cubicBezTo>
                  <a:pt x="161209" y="448756"/>
                  <a:pt x="2331706" y="3099701"/>
                  <a:pt x="3220863" y="3114071"/>
                </a:cubicBezTo>
                <a:lnTo>
                  <a:pt x="3274065" y="3110744"/>
                </a:lnTo>
                <a:lnTo>
                  <a:pt x="3272377" y="3110091"/>
                </a:lnTo>
                <a:lnTo>
                  <a:pt x="3288434" y="3109844"/>
                </a:lnTo>
                <a:lnTo>
                  <a:pt x="3305307" y="3108788"/>
                </a:lnTo>
                <a:lnTo>
                  <a:pt x="3306840" y="3109561"/>
                </a:lnTo>
                <a:lnTo>
                  <a:pt x="3376871" y="3108482"/>
                </a:lnTo>
                <a:cubicBezTo>
                  <a:pt x="3901140" y="3078750"/>
                  <a:pt x="4449304" y="2732396"/>
                  <a:pt x="4880284" y="2461169"/>
                </a:cubicBezTo>
                <a:cubicBezTo>
                  <a:pt x="4884843" y="2454030"/>
                  <a:pt x="4909196" y="2442248"/>
                  <a:pt x="4933550" y="2430467"/>
                </a:cubicBezTo>
                <a:lnTo>
                  <a:pt x="4956495" y="2418949"/>
                </a:lnTo>
                <a:lnTo>
                  <a:pt x="4976310" y="2406242"/>
                </a:lnTo>
                <a:lnTo>
                  <a:pt x="4983987" y="2402312"/>
                </a:lnTo>
                <a:lnTo>
                  <a:pt x="4986814" y="2399764"/>
                </a:lnTo>
                <a:lnTo>
                  <a:pt x="4999944" y="2394147"/>
                </a:lnTo>
                <a:lnTo>
                  <a:pt x="5093817" y="2346110"/>
                </a:lnTo>
                <a:lnTo>
                  <a:pt x="5147883" y="2323550"/>
                </a:lnTo>
                <a:lnTo>
                  <a:pt x="5156139" y="2319126"/>
                </a:lnTo>
                <a:cubicBezTo>
                  <a:pt x="5182217" y="2306869"/>
                  <a:pt x="5208952" y="2295846"/>
                  <a:pt x="5235945" y="2285860"/>
                </a:cubicBezTo>
                <a:lnTo>
                  <a:pt x="5275251" y="2273949"/>
                </a:lnTo>
                <a:lnTo>
                  <a:pt x="5378076" y="2238841"/>
                </a:lnTo>
                <a:cubicBezTo>
                  <a:pt x="5482236" y="2206776"/>
                  <a:pt x="5594778" y="2178930"/>
                  <a:pt x="5712626" y="2156909"/>
                </a:cubicBezTo>
                <a:lnTo>
                  <a:pt x="5754365" y="2150323"/>
                </a:lnTo>
                <a:lnTo>
                  <a:pt x="5763248" y="2148035"/>
                </a:lnTo>
                <a:cubicBezTo>
                  <a:pt x="5784859" y="2142790"/>
                  <a:pt x="5797829" y="2140724"/>
                  <a:pt x="5810674" y="2139563"/>
                </a:cubicBezTo>
                <a:lnTo>
                  <a:pt x="5830587" y="2138294"/>
                </a:lnTo>
                <a:lnTo>
                  <a:pt x="5892992" y="2128446"/>
                </a:lnTo>
                <a:lnTo>
                  <a:pt x="5902116" y="2127538"/>
                </a:lnTo>
                <a:lnTo>
                  <a:pt x="5948378" y="2120065"/>
                </a:lnTo>
                <a:cubicBezTo>
                  <a:pt x="5961102" y="2117963"/>
                  <a:pt x="6057339" y="2112613"/>
                  <a:pt x="6070061" y="2110510"/>
                </a:cubicBezTo>
                <a:lnTo>
                  <a:pt x="6076418" y="2110178"/>
                </a:lnTo>
                <a:lnTo>
                  <a:pt x="6079014" y="2109918"/>
                </a:lnTo>
                <a:lnTo>
                  <a:pt x="6088161" y="2109561"/>
                </a:lnTo>
                <a:lnTo>
                  <a:pt x="6201702" y="2103610"/>
                </a:lnTo>
                <a:lnTo>
                  <a:pt x="6261169" y="2102810"/>
                </a:lnTo>
                <a:lnTo>
                  <a:pt x="6268381" y="2102529"/>
                </a:lnTo>
                <a:lnTo>
                  <a:pt x="6273056" y="2102650"/>
                </a:lnTo>
                <a:lnTo>
                  <a:pt x="6319822" y="2102021"/>
                </a:lnTo>
                <a:cubicBezTo>
                  <a:pt x="6357402" y="2102392"/>
                  <a:pt x="6393419" y="2103672"/>
                  <a:pt x="6428564" y="2105885"/>
                </a:cubicBezTo>
                <a:lnTo>
                  <a:pt x="6440885" y="2107012"/>
                </a:lnTo>
                <a:lnTo>
                  <a:pt x="6458790" y="2107477"/>
                </a:lnTo>
                <a:cubicBezTo>
                  <a:pt x="6712339" y="2122834"/>
                  <a:pt x="6962512" y="2174294"/>
                  <a:pt x="7184712" y="2274669"/>
                </a:cubicBezTo>
                <a:lnTo>
                  <a:pt x="7225673" y="2294638"/>
                </a:lnTo>
                <a:lnTo>
                  <a:pt x="7251707" y="2304089"/>
                </a:lnTo>
                <a:cubicBezTo>
                  <a:pt x="7522314" y="2410055"/>
                  <a:pt x="7777609" y="2556492"/>
                  <a:pt x="8000288" y="2730540"/>
                </a:cubicBezTo>
                <a:cubicBezTo>
                  <a:pt x="8018026" y="2746700"/>
                  <a:pt x="8051286" y="2765309"/>
                  <a:pt x="8040746" y="2760957"/>
                </a:cubicBezTo>
                <a:lnTo>
                  <a:pt x="8100523" y="2800079"/>
                </a:lnTo>
                <a:cubicBezTo>
                  <a:pt x="8748366" y="3192833"/>
                  <a:pt x="8988855" y="3253705"/>
                  <a:pt x="9400947" y="3333749"/>
                </a:cubicBezTo>
                <a:close/>
              </a:path>
            </a:pathLst>
          </a:custGeom>
          <a:solidFill>
            <a:srgbClr val="71BF44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rgbClr val="71BF44"/>
              </a:solidFill>
            </a:endParaRPr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8A5F8A15-56A7-825F-834D-53E6C141323D}"/>
              </a:ext>
            </a:extLst>
          </p:cNvPr>
          <p:cNvSpPr txBox="1">
            <a:spLocks/>
          </p:cNvSpPr>
          <p:nvPr/>
        </p:nvSpPr>
        <p:spPr>
          <a:xfrm>
            <a:off x="3048761" y="3119618"/>
            <a:ext cx="6094478" cy="1407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000" dirty="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THANK YOU</a:t>
            </a:r>
            <a:endParaRPr lang="ko-KR" altLang="en-US" sz="30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F8B66852-B51D-9F04-86D8-CB5D689F4CA2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A44FB044-441B-C893-2B96-071E4F8812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제목 1">
              <a:extLst>
                <a:ext uri="{FF2B5EF4-FFF2-40B4-BE49-F238E27FC236}">
                  <a16:creationId xmlns:a16="http://schemas.microsoft.com/office/drawing/2014/main" id="{2C6F87C8-FE9B-F78F-AB67-C81C5CE58ACA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8" name="제목 1">
            <a:extLst>
              <a:ext uri="{FF2B5EF4-FFF2-40B4-BE49-F238E27FC236}">
                <a16:creationId xmlns:a16="http://schemas.microsoft.com/office/drawing/2014/main" id="{F9003EBD-BD57-23D6-5CC8-46F2A05F9DAB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07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890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E7DEB6C8-EDC4-B8E0-639D-AFA7C9741B5A}"/>
              </a:ext>
            </a:extLst>
          </p:cNvPr>
          <p:cNvSpPr txBox="1">
            <a:spLocks/>
          </p:cNvSpPr>
          <p:nvPr/>
        </p:nvSpPr>
        <p:spPr>
          <a:xfrm>
            <a:off x="3048761" y="2608537"/>
            <a:ext cx="6094478" cy="1407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dirty="0">
                <a:solidFill>
                  <a:srgbClr val="63CA3E"/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THANK YOU</a:t>
            </a:r>
            <a:endParaRPr lang="ko-KR" altLang="en-US" dirty="0">
              <a:solidFill>
                <a:srgbClr val="63CA3E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pic>
        <p:nvPicPr>
          <p:cNvPr id="12" name="그래픽 11" descr="단락 물결선 단색으로 채워진">
            <a:extLst>
              <a:ext uri="{FF2B5EF4-FFF2-40B4-BE49-F238E27FC236}">
                <a16:creationId xmlns:a16="http://schemas.microsoft.com/office/drawing/2014/main" id="{41006F2E-355B-0623-2927-D30DBBF3F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7360" y="3372971"/>
            <a:ext cx="4557280" cy="57822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9124905-26D5-A2FF-996F-B66B57EA56FA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7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153DC5A3-E100-7728-3367-5BAC80CD0C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제목 1">
              <a:extLst>
                <a:ext uri="{FF2B5EF4-FFF2-40B4-BE49-F238E27FC236}">
                  <a16:creationId xmlns:a16="http://schemas.microsoft.com/office/drawing/2014/main" id="{5A38D6A0-5445-194A-C897-425CAE85D137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F32AD8C-E7C7-F06D-FCF9-D673627C84BB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07</a:t>
            </a:r>
            <a:endParaRPr lang="ko-KR" altLang="en-US" sz="1600" dirty="0"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3819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8653BC5-682C-E93D-AF0F-E2CFB0188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8000"/>
                    </a14:imgEffect>
                  </a14:imgLayer>
                </a14:imgProps>
              </a:ext>
            </a:extLst>
          </a:blip>
          <a:srcRect l="43370" t="28044" r="13613" b="2894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제목 1">
            <a:extLst>
              <a:ext uri="{FF2B5EF4-FFF2-40B4-BE49-F238E27FC236}">
                <a16:creationId xmlns:a16="http://schemas.microsoft.com/office/drawing/2014/main" id="{12E85C79-245C-C562-495D-ADF6A3237C15}"/>
              </a:ext>
            </a:extLst>
          </p:cNvPr>
          <p:cNvSpPr txBox="1">
            <a:spLocks/>
          </p:cNvSpPr>
          <p:nvPr/>
        </p:nvSpPr>
        <p:spPr>
          <a:xfrm>
            <a:off x="3048761" y="2608537"/>
            <a:ext cx="6094478" cy="1407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dirty="0">
                <a:solidFill>
                  <a:schemeClr val="bg1"/>
                </a:solidFill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THANK YOU</a:t>
            </a:r>
            <a:endParaRPr lang="ko-KR" altLang="en-US" dirty="0">
              <a:solidFill>
                <a:schemeClr val="bg1"/>
              </a:solidFill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  <p:pic>
        <p:nvPicPr>
          <p:cNvPr id="17" name="그래픽 16" descr="단락 물결선 단색으로 채워진">
            <a:extLst>
              <a:ext uri="{FF2B5EF4-FFF2-40B4-BE49-F238E27FC236}">
                <a16:creationId xmlns:a16="http://schemas.microsoft.com/office/drawing/2014/main" id="{4A35430D-7DB5-9667-45C7-7EDE1C7F5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7360" y="3372971"/>
            <a:ext cx="4557280" cy="578224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1E2DC18D-8221-87F8-7704-11F5BA0F69DD}"/>
              </a:ext>
            </a:extLst>
          </p:cNvPr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3" name="Picture 2" descr="서경대학교 공식시그니처. 심볼마크+국문/영문로고 좌우조합">
              <a:extLst>
                <a:ext uri="{FF2B5EF4-FFF2-40B4-BE49-F238E27FC236}">
                  <a16:creationId xmlns:a16="http://schemas.microsoft.com/office/drawing/2014/main" id="{855B3619-8724-CC4C-91D3-1113CAB466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207" b="-5775"/>
            <a:stretch/>
          </p:blipFill>
          <p:spPr bwMode="auto">
            <a:xfrm>
              <a:off x="0" y="73891"/>
              <a:ext cx="491879" cy="230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제목 1">
              <a:extLst>
                <a:ext uri="{FF2B5EF4-FFF2-40B4-BE49-F238E27FC236}">
                  <a16:creationId xmlns:a16="http://schemas.microsoft.com/office/drawing/2014/main" id="{691EADD2-1A34-0DF9-1B2B-45A0DB1B257C}"/>
                </a:ext>
              </a:extLst>
            </p:cNvPr>
            <p:cNvSpPr txBox="1">
              <a:spLocks/>
            </p:cNvSpPr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ko-KR" sz="1200" dirty="0">
                  <a:solidFill>
                    <a:schemeClr val="bg1"/>
                  </a:solidFill>
                  <a:latin typeface="나눔바른고딕OTF Light" panose="02000303000000000000" pitchFamily="50" charset="-127"/>
                  <a:ea typeface="나눔바른고딕OTF Light" panose="02000303000000000000" pitchFamily="50" charset="-127"/>
                </a:rPr>
                <a:t>SEOKYEONG UNIVERSITY</a:t>
              </a:r>
            </a:p>
          </p:txBody>
        </p:sp>
      </p:grpSp>
      <p:sp>
        <p:nvSpPr>
          <p:cNvPr id="6" name="제목 1">
            <a:extLst>
              <a:ext uri="{FF2B5EF4-FFF2-40B4-BE49-F238E27FC236}">
                <a16:creationId xmlns:a16="http://schemas.microsoft.com/office/drawing/2014/main" id="{F6EA2D70-A2B3-88E5-24B0-25D5AB74DFE0}"/>
              </a:ext>
            </a:extLst>
          </p:cNvPr>
          <p:cNvSpPr txBox="1">
            <a:spLocks/>
          </p:cNvSpPr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1600" dirty="0">
                <a:solidFill>
                  <a:schemeClr val="bg1"/>
                </a:solidFill>
                <a:latin typeface="나눔스퀘어라운드OTF ExtraBold" panose="020B0600000101010101" pitchFamily="34" charset="-127"/>
                <a:ea typeface="나눔스퀘어라운드OTF ExtraBold" panose="020B0600000101010101" pitchFamily="34" charset="-127"/>
              </a:rPr>
              <a:t>07</a:t>
            </a:r>
            <a:endParaRPr lang="ko-KR" altLang="en-US" sz="1600" dirty="0">
              <a:solidFill>
                <a:schemeClr val="bg1"/>
              </a:solidFill>
              <a:latin typeface="나눔스퀘어라운드OTF ExtraBold" panose="020B0600000101010101" pitchFamily="34" charset="-127"/>
              <a:ea typeface="나눔스퀘어라운드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3549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제목 1"/>
          <p:cNvSpPr txBox="1"/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defRPr/>
            </a:pPr>
            <a:r>
              <a:rPr lang="en-US" altLang="ko-KR" sz="1600">
                <a:latin typeface="나눔스퀘어라운드OTF ExtraBold"/>
                <a:ea typeface="나눔스퀘어라운드OTF ExtraBold"/>
              </a:rPr>
              <a:t>01</a:t>
            </a:r>
            <a:endParaRPr lang="ko-KR" altLang="en-US" sz="1600">
              <a:latin typeface="나눔스퀘어라운드OTF ExtraBold"/>
              <a:ea typeface="나눔스퀘어라운드OTF ExtraBold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4" name="Picture 2" descr="서경대학교 공식시그니처. 심볼마크+국문/영문로고 좌우조합"/>
            <p:cNvPicPr>
              <a:picLocks noChangeAspect="1" noChangeArrowheads="1"/>
            </p:cNvPicPr>
            <p:nvPr/>
          </p:nvPicPr>
          <p:blipFill rotWithShape="1">
            <a:blip r:embed="rId3"/>
            <a:srcRect r="78210" b="-5780"/>
            <a:stretch>
              <a:fillRect/>
            </a:stretch>
          </p:blipFill>
          <p:spPr>
            <a:xfrm>
              <a:off x="0" y="73891"/>
              <a:ext cx="491879" cy="230909"/>
            </a:xfrm>
            <a:prstGeom prst="rect">
              <a:avLst/>
            </a:prstGeom>
            <a:noFill/>
          </p:spPr>
        </p:pic>
        <p:sp>
          <p:nvSpPr>
            <p:cNvPr id="2" name="제목 1"/>
            <p:cNvSpPr txBox="1"/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ko-KR" sz="1200">
                  <a:latin typeface="나눔바른고딕OTF Light"/>
                  <a:ea typeface="나눔바른고딕OTF Light"/>
                </a:rPr>
                <a:t>SEOKYEONG UNIVERSITY</a:t>
              </a:r>
            </a:p>
          </p:txBody>
        </p:sp>
      </p:grpSp>
      <p:sp>
        <p:nvSpPr>
          <p:cNvPr id="7" name="제목 1">
            <a:extLst>
              <a:ext uri="{FF2B5EF4-FFF2-40B4-BE49-F238E27FC236}">
                <a16:creationId xmlns:a16="http://schemas.microsoft.com/office/drawing/2014/main" id="{1A52061D-2518-232E-5F7C-A1801A02499B}"/>
              </a:ext>
            </a:extLst>
          </p:cNvPr>
          <p:cNvSpPr txBox="1"/>
          <p:nvPr/>
        </p:nvSpPr>
        <p:spPr>
          <a:xfrm>
            <a:off x="6243782" y="100119"/>
            <a:ext cx="5828699" cy="40944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 algn="r">
              <a:defRPr/>
            </a:pPr>
            <a:r>
              <a:rPr lang="en-US" altLang="ko-KR" sz="1200" b="1" dirty="0">
                <a:solidFill>
                  <a:srgbClr val="71BF44"/>
                </a:solidFill>
                <a:latin typeface="나눔바른고딕OTF Light"/>
                <a:ea typeface="나눔바른고딕OTF Light"/>
              </a:rPr>
              <a:t>Another Chapter 1</a:t>
            </a:r>
            <a:r>
              <a:rPr lang="en-US" altLang="ko-KR" sz="1200" b="1" dirty="0">
                <a:latin typeface="나눔바른고딕OTF Light"/>
                <a:ea typeface="나눔바른고딕OTF Light"/>
              </a:rPr>
              <a:t>  </a:t>
            </a:r>
            <a:r>
              <a:rPr lang="en-US" altLang="ko-KR" sz="1200" dirty="0">
                <a:latin typeface="나눔바른고딕OTF Light"/>
                <a:ea typeface="나눔바른고딕OTF Light"/>
              </a:rPr>
              <a:t>l   Another Chapter 2  l   Another Chapter 3 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40A678A2-44DE-8A46-FFE8-69C78090E8C0}"/>
              </a:ext>
            </a:extLst>
          </p:cNvPr>
          <p:cNvSpPr txBox="1"/>
          <p:nvPr/>
        </p:nvSpPr>
        <p:spPr>
          <a:xfrm>
            <a:off x="5510443" y="1501977"/>
            <a:ext cx="4524251" cy="816749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3600" dirty="0">
                <a:solidFill>
                  <a:srgbClr val="163E64"/>
                </a:solidFill>
                <a:latin typeface="나눔고딕OTF ExtraBold"/>
                <a:ea typeface="나눔고딕OTF ExtraBold"/>
              </a:rPr>
              <a:t>Another</a:t>
            </a:r>
            <a:r>
              <a:rPr lang="ko-KR" altLang="en-US" sz="3600" dirty="0">
                <a:solidFill>
                  <a:srgbClr val="163E64"/>
                </a:solidFill>
                <a:latin typeface="나눔고딕OTF ExtraBold"/>
                <a:ea typeface="나눔고딕OTF ExtraBold"/>
              </a:rPr>
              <a:t> </a:t>
            </a:r>
            <a:r>
              <a:rPr lang="en-US" altLang="ko-KR" sz="3600" dirty="0">
                <a:solidFill>
                  <a:srgbClr val="163E64"/>
                </a:solidFill>
                <a:latin typeface="나눔고딕OTF ExtraBold"/>
                <a:ea typeface="나눔고딕OTF ExtraBold"/>
              </a:rPr>
              <a:t>Chapter 1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87CE1AF-ACD8-4698-7D2D-33DDCFDA7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4591" b="73811"/>
          <a:stretch/>
        </p:blipFill>
        <p:spPr>
          <a:xfrm flipH="1">
            <a:off x="1361987" y="1763301"/>
            <a:ext cx="3041707" cy="3816071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963B9CE3-736F-F12E-481E-52FF9A9AE64F}"/>
              </a:ext>
            </a:extLst>
          </p:cNvPr>
          <p:cNvSpPr txBox="1">
            <a:spLocks/>
          </p:cNvSpPr>
          <p:nvPr/>
        </p:nvSpPr>
        <p:spPr>
          <a:xfrm>
            <a:off x="5510443" y="2085041"/>
            <a:ext cx="329508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dirty="0"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39D3EE3-8AFE-C899-8234-BD76A36D68EB}"/>
              </a:ext>
            </a:extLst>
          </p:cNvPr>
          <p:cNvGrpSpPr/>
          <p:nvPr/>
        </p:nvGrpSpPr>
        <p:grpSpPr>
          <a:xfrm>
            <a:off x="5558890" y="2886520"/>
            <a:ext cx="311765" cy="311765"/>
            <a:chOff x="3198914" y="2875301"/>
            <a:chExt cx="446989" cy="446989"/>
          </a:xfrm>
        </p:grpSpPr>
        <p:sp>
          <p:nvSpPr>
            <p:cNvPr id="12" name="원호 11">
              <a:extLst>
                <a:ext uri="{FF2B5EF4-FFF2-40B4-BE49-F238E27FC236}">
                  <a16:creationId xmlns:a16="http://schemas.microsoft.com/office/drawing/2014/main" id="{80EE7D09-D8A7-EE8B-54F8-82D65B5AC87D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23CF0627-0D1A-F616-F1C9-B69D44FE2E90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CCCD8388-ADB2-047A-F6A1-C277C3EBFE3B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pic>
            <p:nvPicPr>
              <p:cNvPr id="15" name="그래픽 14" descr="제곱 윤곽선">
                <a:extLst>
                  <a:ext uri="{FF2B5EF4-FFF2-40B4-BE49-F238E27FC236}">
                    <a16:creationId xmlns:a16="http://schemas.microsoft.com/office/drawing/2014/main" id="{A9919250-04B3-F33D-C30B-C31EF199BE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586BFED3-64E8-1B59-6126-0972B37B1F3B}"/>
              </a:ext>
            </a:extLst>
          </p:cNvPr>
          <p:cNvCxnSpPr>
            <a:cxnSpLocks/>
          </p:cNvCxnSpPr>
          <p:nvPr/>
        </p:nvCxnSpPr>
        <p:spPr>
          <a:xfrm>
            <a:off x="5714774" y="3246732"/>
            <a:ext cx="0" cy="1477813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  <a:alpha val="5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9B87E62-0E19-0CF8-31F9-6C8ABE4E51EA}"/>
              </a:ext>
            </a:extLst>
          </p:cNvPr>
          <p:cNvGrpSpPr/>
          <p:nvPr/>
        </p:nvGrpSpPr>
        <p:grpSpPr>
          <a:xfrm>
            <a:off x="5558890" y="4765803"/>
            <a:ext cx="311765" cy="311765"/>
            <a:chOff x="3198914" y="2875301"/>
            <a:chExt cx="446989" cy="446989"/>
          </a:xfrm>
        </p:grpSpPr>
        <p:sp>
          <p:nvSpPr>
            <p:cNvPr id="34" name="원호 33">
              <a:extLst>
                <a:ext uri="{FF2B5EF4-FFF2-40B4-BE49-F238E27FC236}">
                  <a16:creationId xmlns:a16="http://schemas.microsoft.com/office/drawing/2014/main" id="{6D32AA59-4620-6EC5-5FFD-19B879FF194D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3948629A-2416-B0C2-89DD-438BC3888B73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B00BA23E-460B-9042-F778-A944E702EEF9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8" name="그래픽 37" descr="제곱 윤곽선">
                <a:extLst>
                  <a:ext uri="{FF2B5EF4-FFF2-40B4-BE49-F238E27FC236}">
                    <a16:creationId xmlns:a16="http://schemas.microsoft.com/office/drawing/2014/main" id="{040A4D54-94E2-E4B8-BD9B-9F7716340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D81E5780-17E7-240F-3D9A-3A86234A4317}"/>
              </a:ext>
            </a:extLst>
          </p:cNvPr>
          <p:cNvGrpSpPr/>
          <p:nvPr/>
        </p:nvGrpSpPr>
        <p:grpSpPr>
          <a:xfrm>
            <a:off x="5558893" y="5326957"/>
            <a:ext cx="311765" cy="311765"/>
            <a:chOff x="3198914" y="2875301"/>
            <a:chExt cx="446989" cy="446989"/>
          </a:xfrm>
        </p:grpSpPr>
        <p:sp>
          <p:nvSpPr>
            <p:cNvPr id="40" name="원호 39">
              <a:extLst>
                <a:ext uri="{FF2B5EF4-FFF2-40B4-BE49-F238E27FC236}">
                  <a16:creationId xmlns:a16="http://schemas.microsoft.com/office/drawing/2014/main" id="{C504A76B-326E-D0CB-8046-752182BD5BAE}"/>
                </a:ext>
              </a:extLst>
            </p:cNvPr>
            <p:cNvSpPr/>
            <p:nvPr/>
          </p:nvSpPr>
          <p:spPr>
            <a:xfrm rot="6777083">
              <a:off x="3198914" y="2875301"/>
              <a:ext cx="446989" cy="446989"/>
            </a:xfrm>
            <a:prstGeom prst="arc">
              <a:avLst>
                <a:gd name="adj1" fmla="val 10586562"/>
                <a:gd name="adj2" fmla="val 1950415"/>
              </a:avLst>
            </a:prstGeom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E56A98B-1DA6-86DE-BB82-C58499F59BE5}"/>
                </a:ext>
              </a:extLst>
            </p:cNvPr>
            <p:cNvGrpSpPr/>
            <p:nvPr/>
          </p:nvGrpSpPr>
          <p:grpSpPr>
            <a:xfrm>
              <a:off x="3240737" y="2920655"/>
              <a:ext cx="363344" cy="363344"/>
              <a:chOff x="3240737" y="2920655"/>
              <a:chExt cx="363344" cy="363344"/>
            </a:xfrm>
          </p:grpSpPr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DDE4A376-A571-8574-BD89-ACB8A591A704}"/>
                  </a:ext>
                </a:extLst>
              </p:cNvPr>
              <p:cNvSpPr/>
              <p:nvPr/>
            </p:nvSpPr>
            <p:spPr>
              <a:xfrm>
                <a:off x="3240737" y="2920655"/>
                <a:ext cx="363344" cy="363344"/>
              </a:xfrm>
              <a:prstGeom prst="ellipse">
                <a:avLst/>
              </a:prstGeom>
              <a:solidFill>
                <a:srgbClr val="71BF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43" name="그래픽 42" descr="제곱 윤곽선">
                <a:extLst>
                  <a:ext uri="{FF2B5EF4-FFF2-40B4-BE49-F238E27FC236}">
                    <a16:creationId xmlns:a16="http://schemas.microsoft.com/office/drawing/2014/main" id="{D4FA0225-16AA-558D-89F4-B86F7CD65F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84004" y="2960391"/>
                <a:ext cx="276808" cy="276808"/>
              </a:xfrm>
              <a:prstGeom prst="rect">
                <a:avLst/>
              </a:prstGeom>
            </p:spPr>
          </p:pic>
        </p:grpSp>
      </p:grp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878F05D5-7B3B-BC0D-FBEA-A76A5896CA82}"/>
              </a:ext>
            </a:extLst>
          </p:cNvPr>
          <p:cNvCxnSpPr>
            <a:cxnSpLocks/>
          </p:cNvCxnSpPr>
          <p:nvPr/>
        </p:nvCxnSpPr>
        <p:spPr>
          <a:xfrm>
            <a:off x="5714773" y="5113903"/>
            <a:ext cx="0" cy="182199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  <a:alpha val="5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제목 1">
            <a:extLst>
              <a:ext uri="{FF2B5EF4-FFF2-40B4-BE49-F238E27FC236}">
                <a16:creationId xmlns:a16="http://schemas.microsoft.com/office/drawing/2014/main" id="{53D8D54A-6558-32BE-25CB-150A5F710552}"/>
              </a:ext>
            </a:extLst>
          </p:cNvPr>
          <p:cNvSpPr txBox="1"/>
          <p:nvPr/>
        </p:nvSpPr>
        <p:spPr>
          <a:xfrm>
            <a:off x="5949634" y="3273221"/>
            <a:ext cx="4733799" cy="145132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4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>
              <a:defRPr/>
            </a:pPr>
            <a:r>
              <a:rPr lang="en-US" altLang="ko-KR" sz="14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>
              <a:defRPr/>
            </a:pPr>
            <a:r>
              <a:rPr lang="en-US" altLang="ko-KR" sz="14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>
              <a:defRPr/>
            </a:pPr>
            <a:r>
              <a:rPr lang="en-US" altLang="ko-KR" sz="14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 </a:t>
            </a:r>
          </a:p>
          <a:p>
            <a:pPr marL="0" lvl="0" indent="0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4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</a:t>
            </a:r>
          </a:p>
          <a:p>
            <a:pPr lvl="0">
              <a:defRPr/>
            </a:pPr>
            <a:endParaRPr lang="en-US" altLang="ko-KR" sz="1400" dirty="0">
              <a:solidFill>
                <a:srgbClr val="777777"/>
              </a:solidFill>
              <a:latin typeface="나눔바른고딕OTF Light"/>
              <a:ea typeface="나눔바른고딕OTF Light"/>
            </a:endParaRPr>
          </a:p>
        </p:txBody>
      </p:sp>
      <p:sp>
        <p:nvSpPr>
          <p:cNvPr id="71" name="제목 1">
            <a:extLst>
              <a:ext uri="{FF2B5EF4-FFF2-40B4-BE49-F238E27FC236}">
                <a16:creationId xmlns:a16="http://schemas.microsoft.com/office/drawing/2014/main" id="{B5966AC3-4DBA-4951-10AD-C9E1853E6658}"/>
              </a:ext>
            </a:extLst>
          </p:cNvPr>
          <p:cNvSpPr txBox="1">
            <a:spLocks/>
          </p:cNvSpPr>
          <p:nvPr/>
        </p:nvSpPr>
        <p:spPr>
          <a:xfrm>
            <a:off x="5949634" y="4793454"/>
            <a:ext cx="2066966" cy="332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rgbClr val="518C30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73" name="제목 1">
            <a:extLst>
              <a:ext uri="{FF2B5EF4-FFF2-40B4-BE49-F238E27FC236}">
                <a16:creationId xmlns:a16="http://schemas.microsoft.com/office/drawing/2014/main" id="{F9E72A0E-0675-B6D3-E13B-68307E26AEBA}"/>
              </a:ext>
            </a:extLst>
          </p:cNvPr>
          <p:cNvSpPr txBox="1">
            <a:spLocks/>
          </p:cNvSpPr>
          <p:nvPr/>
        </p:nvSpPr>
        <p:spPr>
          <a:xfrm>
            <a:off x="5949634" y="2918153"/>
            <a:ext cx="2066966" cy="332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rgbClr val="518C30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  <p:sp>
        <p:nvSpPr>
          <p:cNvPr id="75" name="제목 1">
            <a:extLst>
              <a:ext uri="{FF2B5EF4-FFF2-40B4-BE49-F238E27FC236}">
                <a16:creationId xmlns:a16="http://schemas.microsoft.com/office/drawing/2014/main" id="{32A95453-D4A3-0114-F4BB-6F3BA29E8114}"/>
              </a:ext>
            </a:extLst>
          </p:cNvPr>
          <p:cNvSpPr txBox="1">
            <a:spLocks/>
          </p:cNvSpPr>
          <p:nvPr/>
        </p:nvSpPr>
        <p:spPr>
          <a:xfrm>
            <a:off x="5949634" y="5349009"/>
            <a:ext cx="2066966" cy="332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800" dirty="0">
                <a:solidFill>
                  <a:srgbClr val="518C30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SUBTITLE TEXT</a:t>
            </a:r>
          </a:p>
        </p:txBody>
      </p:sp>
    </p:spTree>
    <p:extLst>
      <p:ext uri="{BB962C8B-B14F-4D97-AF65-F5344CB8AC3E}">
        <p14:creationId xmlns:p14="http://schemas.microsoft.com/office/powerpoint/2010/main" val="840828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/>
          <p:nvPr/>
        </p:nvSpPr>
        <p:spPr>
          <a:xfrm>
            <a:off x="3905312" y="717835"/>
            <a:ext cx="4524251" cy="82332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Another</a:t>
            </a: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 </a:t>
            </a: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Chapter 2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/>
            <p:cNvPicPr>
              <a:picLocks noChangeAspect="1" noChangeArrowheads="1"/>
            </p:cNvPicPr>
            <p:nvPr/>
          </p:nvPicPr>
          <p:blipFill rotWithShape="1">
            <a:blip r:embed="rId2"/>
            <a:srcRect r="78210" b="-5780"/>
            <a:stretch>
              <a:fillRect/>
            </a:stretch>
          </p:blipFill>
          <p:spPr>
            <a:xfrm>
              <a:off x="0" y="73891"/>
              <a:ext cx="491879" cy="230909"/>
            </a:xfrm>
            <a:prstGeom prst="rect">
              <a:avLst/>
            </a:prstGeom>
            <a:noFill/>
          </p:spPr>
        </p:pic>
        <p:sp>
          <p:nvSpPr>
            <p:cNvPr id="5" name="제목 1"/>
            <p:cNvSpPr txBox="1"/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ko-KR" sz="1200" dirty="0">
                  <a:latin typeface="나눔바른고딕OTF Light"/>
                  <a:ea typeface="나눔바른고딕OTF Light"/>
                </a:rPr>
                <a:t>SEOKYEONG UNIVERSITY</a:t>
              </a:r>
            </a:p>
          </p:txBody>
        </p:sp>
      </p:grpSp>
      <p:sp>
        <p:nvSpPr>
          <p:cNvPr id="15" name="제목 1"/>
          <p:cNvSpPr txBox="1"/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defRPr/>
            </a:pPr>
            <a:r>
              <a:rPr lang="en-US" altLang="ko-KR" sz="1600">
                <a:latin typeface="나눔스퀘어라운드OTF ExtraBold"/>
                <a:ea typeface="나눔스퀘어라운드OTF ExtraBold"/>
              </a:rPr>
              <a:t>02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58616D2B-140E-217A-00DD-F6295B5E595E}"/>
              </a:ext>
            </a:extLst>
          </p:cNvPr>
          <p:cNvSpPr txBox="1"/>
          <p:nvPr/>
        </p:nvSpPr>
        <p:spPr>
          <a:xfrm>
            <a:off x="6243782" y="100119"/>
            <a:ext cx="5828699" cy="4094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pPr lvl="0" algn="r">
              <a:defRPr/>
            </a:pPr>
            <a:r>
              <a:rPr lang="en-US" altLang="ko-KR" sz="1200" dirty="0">
                <a:latin typeface="나눔바른고딕OTF Light"/>
                <a:ea typeface="나눔바른고딕OTF Light"/>
              </a:rPr>
              <a:t>Another Chapter 1  l   </a:t>
            </a:r>
            <a:r>
              <a:rPr lang="en-US" altLang="ko-KR" sz="1200" b="1" dirty="0">
                <a:solidFill>
                  <a:srgbClr val="71BF44"/>
                </a:solidFill>
                <a:latin typeface="나눔바른고딕OTF Light"/>
                <a:ea typeface="나눔바른고딕OTF Light"/>
              </a:rPr>
              <a:t>Another Chapter 2  </a:t>
            </a:r>
            <a:r>
              <a:rPr lang="en-US" altLang="ko-KR" sz="1200" dirty="0">
                <a:latin typeface="나눔바른고딕OTF Light"/>
                <a:ea typeface="나눔바른고딕OTF Light"/>
              </a:rPr>
              <a:t>l   Another Chapter 3 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778EE1F-8756-C099-51F9-172F5A0EAF89}"/>
              </a:ext>
            </a:extLst>
          </p:cNvPr>
          <p:cNvGrpSpPr/>
          <p:nvPr/>
        </p:nvGrpSpPr>
        <p:grpSpPr>
          <a:xfrm>
            <a:off x="1477963" y="1918257"/>
            <a:ext cx="2514917" cy="2175779"/>
            <a:chOff x="1477963" y="1745981"/>
            <a:chExt cx="2514917" cy="2175779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A96E5A9F-134D-4C37-9E93-9634734F0BA2}"/>
                </a:ext>
              </a:extLst>
            </p:cNvPr>
            <p:cNvGrpSpPr/>
            <p:nvPr/>
          </p:nvGrpSpPr>
          <p:grpSpPr>
            <a:xfrm>
              <a:off x="1477963" y="1745981"/>
              <a:ext cx="2175779" cy="2175779"/>
              <a:chOff x="1191865" y="1745981"/>
              <a:chExt cx="2461877" cy="2461877"/>
            </a:xfrm>
          </p:grpSpPr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8DE685C3-7E1A-CD6C-AED4-3E874775DC68}"/>
                  </a:ext>
                </a:extLst>
              </p:cNvPr>
              <p:cNvSpPr/>
              <p:nvPr/>
            </p:nvSpPr>
            <p:spPr>
              <a:xfrm>
                <a:off x="1191865" y="1745981"/>
                <a:ext cx="2461877" cy="24618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1BF44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988EAA7B-8CF6-B7F9-3349-2A0AAE2774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920" t="69707" r="66462" b="5266"/>
              <a:stretch/>
            </p:blipFill>
            <p:spPr>
              <a:xfrm>
                <a:off x="1665449" y="1812765"/>
                <a:ext cx="1514707" cy="2328308"/>
              </a:xfrm>
              <a:prstGeom prst="rect">
                <a:avLst/>
              </a:prstGeom>
            </p:spPr>
          </p:pic>
        </p:grp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A44D7158-4224-185D-06CF-95FDD39F1F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5107" y="2064616"/>
              <a:ext cx="657773" cy="0"/>
            </a:xfrm>
            <a:prstGeom prst="line">
              <a:avLst/>
            </a:prstGeom>
            <a:ln>
              <a:solidFill>
                <a:srgbClr val="71BF44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040F92-F893-28A5-67A0-52675893CF89}"/>
              </a:ext>
            </a:extLst>
          </p:cNvPr>
          <p:cNvGrpSpPr/>
          <p:nvPr/>
        </p:nvGrpSpPr>
        <p:grpSpPr>
          <a:xfrm>
            <a:off x="8091714" y="4184186"/>
            <a:ext cx="2509631" cy="2175779"/>
            <a:chOff x="8300720" y="4067775"/>
            <a:chExt cx="2509631" cy="2175779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8E726654-0244-236D-D09A-157938FC7FE5}"/>
                </a:ext>
              </a:extLst>
            </p:cNvPr>
            <p:cNvGrpSpPr/>
            <p:nvPr/>
          </p:nvGrpSpPr>
          <p:grpSpPr>
            <a:xfrm>
              <a:off x="8634572" y="4067775"/>
              <a:ext cx="2175779" cy="2175779"/>
              <a:chOff x="7737459" y="3727181"/>
              <a:chExt cx="2461877" cy="2461877"/>
            </a:xfrm>
          </p:grpSpPr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90BFA727-D3E1-43ED-C31E-95889CE79ED2}"/>
                  </a:ext>
                </a:extLst>
              </p:cNvPr>
              <p:cNvSpPr/>
              <p:nvPr/>
            </p:nvSpPr>
            <p:spPr>
              <a:xfrm>
                <a:off x="7737459" y="3727181"/>
                <a:ext cx="2461877" cy="24618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1BF44"/>
                </a:solidFill>
              </a:ln>
            </p:spPr>
            <p:style>
              <a:lnRef idx="2">
                <a:schemeClr val="accent1">
                  <a:shade val="2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14" name="그림 13">
                <a:extLst>
                  <a:ext uri="{FF2B5EF4-FFF2-40B4-BE49-F238E27FC236}">
                    <a16:creationId xmlns:a16="http://schemas.microsoft.com/office/drawing/2014/main" id="{EA094178-F1CD-3FB2-CD95-EA86B8D8DF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6995" t="69707" r="33265" b="5266"/>
              <a:stretch/>
            </p:blipFill>
            <p:spPr>
              <a:xfrm>
                <a:off x="8176018" y="3860750"/>
                <a:ext cx="1631057" cy="2328308"/>
              </a:xfrm>
              <a:prstGeom prst="rect">
                <a:avLst/>
              </a:prstGeom>
            </p:spPr>
          </p:pic>
        </p:grp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DAAF7842-F3DF-1FD9-D22C-99F40E764614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8300720" y="4386410"/>
              <a:ext cx="652487" cy="0"/>
            </a:xfrm>
            <a:prstGeom prst="line">
              <a:avLst/>
            </a:prstGeom>
            <a:ln>
              <a:solidFill>
                <a:srgbClr val="71BF44"/>
              </a:solidFill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제목 1">
            <a:extLst>
              <a:ext uri="{FF2B5EF4-FFF2-40B4-BE49-F238E27FC236}">
                <a16:creationId xmlns:a16="http://schemas.microsoft.com/office/drawing/2014/main" id="{B5CC2CE4-2F0E-BE08-5843-B195972503D9}"/>
              </a:ext>
            </a:extLst>
          </p:cNvPr>
          <p:cNvSpPr txBox="1"/>
          <p:nvPr/>
        </p:nvSpPr>
        <p:spPr>
          <a:xfrm>
            <a:off x="4167983" y="2530876"/>
            <a:ext cx="5381131" cy="82332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</p:txBody>
      </p:sp>
      <p:sp>
        <p:nvSpPr>
          <p:cNvPr id="44" name="제목 1">
            <a:extLst>
              <a:ext uri="{FF2B5EF4-FFF2-40B4-BE49-F238E27FC236}">
                <a16:creationId xmlns:a16="http://schemas.microsoft.com/office/drawing/2014/main" id="{DF7E2059-51E1-A2E8-D129-D450E046B66F}"/>
              </a:ext>
            </a:extLst>
          </p:cNvPr>
          <p:cNvSpPr txBox="1"/>
          <p:nvPr/>
        </p:nvSpPr>
        <p:spPr>
          <a:xfrm>
            <a:off x="2543657" y="4852443"/>
            <a:ext cx="5381131" cy="82332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 algn="r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  <a:p>
            <a:pPr lvl="0" algn="r">
              <a:defRPr/>
            </a:pPr>
            <a:r>
              <a:rPr lang="en-US" altLang="ko-KR" sz="1600" dirty="0">
                <a:solidFill>
                  <a:srgbClr val="777777"/>
                </a:solidFill>
                <a:latin typeface="나눔바른고딕OTF Light"/>
                <a:ea typeface="나눔바른고딕OTF Light"/>
              </a:rPr>
              <a:t>Please fill out the contents. Please fill out the contents.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8D42F98C-3F92-0090-2C30-5F421F03CE36}"/>
              </a:ext>
            </a:extLst>
          </p:cNvPr>
          <p:cNvGrpSpPr/>
          <p:nvPr/>
        </p:nvGrpSpPr>
        <p:grpSpPr>
          <a:xfrm>
            <a:off x="4276593" y="2063542"/>
            <a:ext cx="2424546" cy="433745"/>
            <a:chOff x="4883727" y="1466453"/>
            <a:chExt cx="2424546" cy="433745"/>
          </a:xfrm>
        </p:grpSpPr>
        <p:sp>
          <p:nvSpPr>
            <p:cNvPr id="49" name="사각형: 둥근 위쪽 모서리 48">
              <a:extLst>
                <a:ext uri="{FF2B5EF4-FFF2-40B4-BE49-F238E27FC236}">
                  <a16:creationId xmlns:a16="http://schemas.microsoft.com/office/drawing/2014/main" id="{7F60A9C9-0BDD-BEDB-86A7-C21A1DA0334A}"/>
                </a:ext>
              </a:extLst>
            </p:cNvPr>
            <p:cNvSpPr/>
            <p:nvPr/>
          </p:nvSpPr>
          <p:spPr>
            <a:xfrm rot="5400000">
              <a:off x="5904411" y="445769"/>
              <a:ext cx="383178" cy="2424546"/>
            </a:xfrm>
            <a:prstGeom prst="round2SameRect">
              <a:avLst>
                <a:gd name="adj1" fmla="val 29245"/>
                <a:gd name="adj2" fmla="val 0"/>
              </a:avLst>
            </a:prstGeom>
            <a:solidFill>
              <a:srgbClr val="71BF44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제목 1">
              <a:extLst>
                <a:ext uri="{FF2B5EF4-FFF2-40B4-BE49-F238E27FC236}">
                  <a16:creationId xmlns:a16="http://schemas.microsoft.com/office/drawing/2014/main" id="{77F9A421-7E88-81E5-163C-53EE0403EB9E}"/>
                </a:ext>
              </a:extLst>
            </p:cNvPr>
            <p:cNvSpPr txBox="1">
              <a:spLocks/>
            </p:cNvSpPr>
            <p:nvPr/>
          </p:nvSpPr>
          <p:spPr>
            <a:xfrm>
              <a:off x="4892963" y="1470252"/>
              <a:ext cx="2385217" cy="42994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ko-KR" sz="2400" dirty="0">
                  <a:solidFill>
                    <a:schemeClr val="bg1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</a:rPr>
                <a:t>SUBTITLE TEXT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B7F762F-241C-7838-7858-7F324736887E}"/>
              </a:ext>
            </a:extLst>
          </p:cNvPr>
          <p:cNvGrpSpPr/>
          <p:nvPr/>
        </p:nvGrpSpPr>
        <p:grpSpPr>
          <a:xfrm>
            <a:off x="5407249" y="4330990"/>
            <a:ext cx="2424546" cy="433745"/>
            <a:chOff x="4883727" y="1466453"/>
            <a:chExt cx="2424546" cy="433745"/>
          </a:xfrm>
        </p:grpSpPr>
        <p:sp>
          <p:nvSpPr>
            <p:cNvPr id="52" name="사각형: 둥근 위쪽 모서리 51">
              <a:extLst>
                <a:ext uri="{FF2B5EF4-FFF2-40B4-BE49-F238E27FC236}">
                  <a16:creationId xmlns:a16="http://schemas.microsoft.com/office/drawing/2014/main" id="{99B77DA6-ABB9-1B9E-14D5-7552BB1F409A}"/>
                </a:ext>
              </a:extLst>
            </p:cNvPr>
            <p:cNvSpPr/>
            <p:nvPr/>
          </p:nvSpPr>
          <p:spPr>
            <a:xfrm rot="16200000" flipH="1">
              <a:off x="5904411" y="445769"/>
              <a:ext cx="383178" cy="2424546"/>
            </a:xfrm>
            <a:prstGeom prst="round2SameRect">
              <a:avLst>
                <a:gd name="adj1" fmla="val 29245"/>
                <a:gd name="adj2" fmla="val 0"/>
              </a:avLst>
            </a:prstGeom>
            <a:solidFill>
              <a:srgbClr val="71BF44"/>
            </a:solidFill>
            <a:ln>
              <a:noFill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제목 1">
              <a:extLst>
                <a:ext uri="{FF2B5EF4-FFF2-40B4-BE49-F238E27FC236}">
                  <a16:creationId xmlns:a16="http://schemas.microsoft.com/office/drawing/2014/main" id="{7CAA6F32-53C1-8842-D051-E414D2F589C6}"/>
                </a:ext>
              </a:extLst>
            </p:cNvPr>
            <p:cNvSpPr txBox="1">
              <a:spLocks/>
            </p:cNvSpPr>
            <p:nvPr/>
          </p:nvSpPr>
          <p:spPr>
            <a:xfrm>
              <a:off x="4923056" y="1470252"/>
              <a:ext cx="2385217" cy="429946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ko-KR" sz="2400" dirty="0">
                  <a:solidFill>
                    <a:schemeClr val="bg1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</a:rPr>
                <a:t>SUBTITLE TEXT</a:t>
              </a:r>
            </a:p>
          </p:txBody>
        </p:sp>
      </p:grpSp>
      <p:pic>
        <p:nvPicPr>
          <p:cNvPr id="2" name="그래픽 1" descr="연결됨 연결 해제됨 단색으로 채워진">
            <a:extLst>
              <a:ext uri="{FF2B5EF4-FFF2-40B4-BE49-F238E27FC236}">
                <a16:creationId xmlns:a16="http://schemas.microsoft.com/office/drawing/2014/main" id="{8C4A73CB-7BB2-7CA8-6CC2-2664BFBA69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584" t="6688" r="38582" b="40887"/>
          <a:stretch/>
        </p:blipFill>
        <p:spPr>
          <a:xfrm rot="13452485" flipH="1">
            <a:off x="3886742" y="2153523"/>
            <a:ext cx="187347" cy="15840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  <p:pic>
        <p:nvPicPr>
          <p:cNvPr id="7" name="그래픽 6" descr="연결됨 연결 해제됨 단색으로 채워진">
            <a:extLst>
              <a:ext uri="{FF2B5EF4-FFF2-40B4-BE49-F238E27FC236}">
                <a16:creationId xmlns:a16="http://schemas.microsoft.com/office/drawing/2014/main" id="{9E091827-077A-A1BD-0293-A815C79181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584" t="6688" r="38582" b="40887"/>
          <a:stretch/>
        </p:blipFill>
        <p:spPr>
          <a:xfrm rot="8147515">
            <a:off x="8015723" y="4417779"/>
            <a:ext cx="187347" cy="158407"/>
          </a:xfrm>
          <a:custGeom>
            <a:avLst/>
            <a:gdLst>
              <a:gd name="connsiteX0" fmla="*/ 0 w 187347"/>
              <a:gd name="connsiteY0" fmla="*/ 158407 h 158407"/>
              <a:gd name="connsiteX1" fmla="*/ 158361 w 187347"/>
              <a:gd name="connsiteY1" fmla="*/ 158407 h 158407"/>
              <a:gd name="connsiteX2" fmla="*/ 187347 w 187347"/>
              <a:gd name="connsiteY2" fmla="*/ 126470 h 158407"/>
              <a:gd name="connsiteX3" fmla="*/ 187347 w 187347"/>
              <a:gd name="connsiteY3" fmla="*/ 0 h 158407"/>
              <a:gd name="connsiteX4" fmla="*/ 113574 w 187347"/>
              <a:gd name="connsiteY4" fmla="*/ 0 h 158407"/>
              <a:gd name="connsiteX5" fmla="*/ 127486 w 187347"/>
              <a:gd name="connsiteY5" fmla="*/ 13722 h 158407"/>
              <a:gd name="connsiteX6" fmla="*/ 33934 w 187347"/>
              <a:gd name="connsiteY6" fmla="*/ 108572 h 158407"/>
              <a:gd name="connsiteX7" fmla="*/ 0 w 187347"/>
              <a:gd name="connsiteY7" fmla="*/ 75104 h 15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347" h="158407">
                <a:moveTo>
                  <a:pt x="0" y="158407"/>
                </a:moveTo>
                <a:lnTo>
                  <a:pt x="158361" y="158407"/>
                </a:lnTo>
                <a:lnTo>
                  <a:pt x="187347" y="126470"/>
                </a:lnTo>
                <a:lnTo>
                  <a:pt x="187347" y="0"/>
                </a:lnTo>
                <a:lnTo>
                  <a:pt x="113574" y="0"/>
                </a:lnTo>
                <a:lnTo>
                  <a:pt x="127486" y="13722"/>
                </a:lnTo>
                <a:lnTo>
                  <a:pt x="33934" y="108572"/>
                </a:lnTo>
                <a:lnTo>
                  <a:pt x="0" y="751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7665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그림 89">
            <a:extLst>
              <a:ext uri="{FF2B5EF4-FFF2-40B4-BE49-F238E27FC236}">
                <a16:creationId xmlns:a16="http://schemas.microsoft.com/office/drawing/2014/main" id="{457AF8D2-301F-3C9C-71FA-59AE226A87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rcRect t="1560" b="1263"/>
          <a:stretch>
            <a:fillRect/>
          </a:stretch>
        </p:blipFill>
        <p:spPr>
          <a:xfrm>
            <a:off x="6887044" y="2516931"/>
            <a:ext cx="3295081" cy="1705267"/>
          </a:xfrm>
          <a:custGeom>
            <a:avLst/>
            <a:gdLst>
              <a:gd name="connsiteX0" fmla="*/ 96501 w 3295081"/>
              <a:gd name="connsiteY0" fmla="*/ 0 h 1705267"/>
              <a:gd name="connsiteX1" fmla="*/ 3295081 w 3295081"/>
              <a:gd name="connsiteY1" fmla="*/ 0 h 1705267"/>
              <a:gd name="connsiteX2" fmla="*/ 3295081 w 3295081"/>
              <a:gd name="connsiteY2" fmla="*/ 1705267 h 1705267"/>
              <a:gd name="connsiteX3" fmla="*/ 96501 w 3295081"/>
              <a:gd name="connsiteY3" fmla="*/ 1705267 h 1705267"/>
              <a:gd name="connsiteX4" fmla="*/ 0 w 3295081"/>
              <a:gd name="connsiteY4" fmla="*/ 1608766 h 1705267"/>
              <a:gd name="connsiteX5" fmla="*/ 0 w 3295081"/>
              <a:gd name="connsiteY5" fmla="*/ 96501 h 1705267"/>
              <a:gd name="connsiteX6" fmla="*/ 96501 w 3295081"/>
              <a:gd name="connsiteY6" fmla="*/ 0 h 170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5081" h="1705267">
                <a:moveTo>
                  <a:pt x="96501" y="0"/>
                </a:moveTo>
                <a:lnTo>
                  <a:pt x="3295081" y="0"/>
                </a:lnTo>
                <a:lnTo>
                  <a:pt x="3295081" y="1705267"/>
                </a:lnTo>
                <a:lnTo>
                  <a:pt x="96501" y="1705267"/>
                </a:lnTo>
                <a:cubicBezTo>
                  <a:pt x="43205" y="1705267"/>
                  <a:pt x="0" y="1662062"/>
                  <a:pt x="0" y="1608766"/>
                </a:cubicBezTo>
                <a:lnTo>
                  <a:pt x="0" y="96501"/>
                </a:lnTo>
                <a:cubicBezTo>
                  <a:pt x="0" y="43205"/>
                  <a:pt x="43205" y="0"/>
                  <a:pt x="96501" y="0"/>
                </a:cubicBezTo>
                <a:close/>
              </a:path>
            </a:pathLst>
          </a:cu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C0C1BFF7-EDED-441F-8C39-D321879050B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rcRect t="847" b="2158"/>
          <a:stretch>
            <a:fillRect/>
          </a:stretch>
        </p:blipFill>
        <p:spPr>
          <a:xfrm>
            <a:off x="2009869" y="2512036"/>
            <a:ext cx="3295088" cy="1705267"/>
          </a:xfrm>
          <a:custGeom>
            <a:avLst/>
            <a:gdLst>
              <a:gd name="connsiteX0" fmla="*/ 0 w 3295088"/>
              <a:gd name="connsiteY0" fmla="*/ 0 h 1705267"/>
              <a:gd name="connsiteX1" fmla="*/ 3198587 w 3295088"/>
              <a:gd name="connsiteY1" fmla="*/ 0 h 1705267"/>
              <a:gd name="connsiteX2" fmla="*/ 3295088 w 3295088"/>
              <a:gd name="connsiteY2" fmla="*/ 96501 h 1705267"/>
              <a:gd name="connsiteX3" fmla="*/ 3295088 w 3295088"/>
              <a:gd name="connsiteY3" fmla="*/ 1608766 h 1705267"/>
              <a:gd name="connsiteX4" fmla="*/ 3198587 w 3295088"/>
              <a:gd name="connsiteY4" fmla="*/ 1705267 h 1705267"/>
              <a:gd name="connsiteX5" fmla="*/ 0 w 3295088"/>
              <a:gd name="connsiteY5" fmla="*/ 1705267 h 170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5088" h="1705267">
                <a:moveTo>
                  <a:pt x="0" y="0"/>
                </a:moveTo>
                <a:lnTo>
                  <a:pt x="3198587" y="0"/>
                </a:lnTo>
                <a:cubicBezTo>
                  <a:pt x="3251883" y="0"/>
                  <a:pt x="3295088" y="43205"/>
                  <a:pt x="3295088" y="96501"/>
                </a:cubicBezTo>
                <a:lnTo>
                  <a:pt x="3295088" y="1608766"/>
                </a:lnTo>
                <a:cubicBezTo>
                  <a:pt x="3295088" y="1662062"/>
                  <a:pt x="3251883" y="1705267"/>
                  <a:pt x="3198587" y="1705267"/>
                </a:cubicBezTo>
                <a:lnTo>
                  <a:pt x="0" y="1705267"/>
                </a:lnTo>
                <a:close/>
              </a:path>
            </a:pathLst>
          </a:custGeom>
        </p:spPr>
      </p:pic>
      <p:grpSp>
        <p:nvGrpSpPr>
          <p:cNvPr id="3" name="그룹 2"/>
          <p:cNvGrpSpPr/>
          <p:nvPr/>
        </p:nvGrpSpPr>
        <p:grpSpPr>
          <a:xfrm>
            <a:off x="119519" y="123058"/>
            <a:ext cx="3269819" cy="409440"/>
            <a:chOff x="0" y="0"/>
            <a:chExt cx="3269819" cy="409440"/>
          </a:xfrm>
        </p:grpSpPr>
        <p:pic>
          <p:nvPicPr>
            <p:cNvPr id="4" name="Picture 2" descr="서경대학교 공식시그니처. 심볼마크+국문/영문로고 좌우조합"/>
            <p:cNvPicPr>
              <a:picLocks noChangeAspect="1" noChangeArrowheads="1"/>
            </p:cNvPicPr>
            <p:nvPr/>
          </p:nvPicPr>
          <p:blipFill rotWithShape="1">
            <a:blip r:embed="rId6"/>
            <a:srcRect r="78210" b="-5780"/>
            <a:stretch>
              <a:fillRect/>
            </a:stretch>
          </p:blipFill>
          <p:spPr>
            <a:xfrm>
              <a:off x="0" y="73891"/>
              <a:ext cx="491879" cy="230909"/>
            </a:xfrm>
            <a:prstGeom prst="rect">
              <a:avLst/>
            </a:prstGeom>
            <a:noFill/>
          </p:spPr>
        </p:pic>
        <p:sp>
          <p:nvSpPr>
            <p:cNvPr id="5" name="제목 1"/>
            <p:cNvSpPr txBox="1"/>
            <p:nvPr/>
          </p:nvSpPr>
          <p:spPr>
            <a:xfrm>
              <a:off x="387783" y="0"/>
              <a:ext cx="2882036" cy="409440"/>
            </a:xfrm>
            <a:prstGeom prst="rect">
              <a:avLst/>
            </a:prstGeom>
          </p:spPr>
          <p:txBody>
            <a:bodyPr vert="horz" lIns="91440" tIns="45720" rIns="91440" bIns="45720" anchor="ctr">
              <a:normAutofit/>
            </a:bodyPr>
            <a:lstStyle>
              <a:lvl1pPr algn="l" defTabSz="914400" rtl="0" eaLnBrk="1" latinLnBrk="1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ko-KR" sz="1200">
                  <a:latin typeface="나눔바른고딕OTF Light"/>
                  <a:ea typeface="나눔바른고딕OTF Light"/>
                </a:rPr>
                <a:t>SEOKYEONG UNIVERSITY</a:t>
              </a:r>
            </a:p>
          </p:txBody>
        </p:sp>
      </p:grpSp>
      <p:sp>
        <p:nvSpPr>
          <p:cNvPr id="15" name="제목 1"/>
          <p:cNvSpPr txBox="1"/>
          <p:nvPr/>
        </p:nvSpPr>
        <p:spPr>
          <a:xfrm>
            <a:off x="11613873" y="6407732"/>
            <a:ext cx="472242" cy="353007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defRPr/>
            </a:pPr>
            <a:r>
              <a:rPr lang="en-US" altLang="ko-KR" sz="1600">
                <a:solidFill>
                  <a:schemeClr val="dk1"/>
                </a:solidFill>
                <a:latin typeface="나눔스퀘어라운드OTF ExtraBold"/>
                <a:ea typeface="나눔스퀘어라운드OTF ExtraBold"/>
              </a:rPr>
              <a:t>03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5FED8D8-ED86-AAD9-69A2-1977595298A6}"/>
              </a:ext>
            </a:extLst>
          </p:cNvPr>
          <p:cNvSpPr txBox="1"/>
          <p:nvPr/>
        </p:nvSpPr>
        <p:spPr>
          <a:xfrm>
            <a:off x="6243782" y="100119"/>
            <a:ext cx="5828699" cy="40944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 algn="r">
              <a:defRPr/>
            </a:pPr>
            <a:r>
              <a:rPr lang="en-US" altLang="ko-KR" sz="1200" dirty="0">
                <a:latin typeface="나눔바른고딕OTF Light"/>
                <a:ea typeface="나눔바른고딕OTF Light"/>
              </a:rPr>
              <a:t>Another Chapter 1  l   Another Chapter 2  l  </a:t>
            </a:r>
            <a:r>
              <a:rPr lang="en-US" altLang="ko-KR" sz="1200" b="1" dirty="0">
                <a:solidFill>
                  <a:srgbClr val="71BF44"/>
                </a:solidFill>
                <a:latin typeface="나눔바른고딕OTF Light"/>
                <a:ea typeface="나눔바른고딕OTF Light"/>
              </a:rPr>
              <a:t> Another Chapter 3 </a:t>
            </a:r>
          </a:p>
        </p:txBody>
      </p:sp>
      <p:sp>
        <p:nvSpPr>
          <p:cNvPr id="34" name="제목 1">
            <a:extLst>
              <a:ext uri="{FF2B5EF4-FFF2-40B4-BE49-F238E27FC236}">
                <a16:creationId xmlns:a16="http://schemas.microsoft.com/office/drawing/2014/main" id="{34150743-C3C5-45DC-D911-8E946D2849AE}"/>
              </a:ext>
            </a:extLst>
          </p:cNvPr>
          <p:cNvSpPr txBox="1"/>
          <p:nvPr/>
        </p:nvSpPr>
        <p:spPr>
          <a:xfrm>
            <a:off x="3905312" y="717835"/>
            <a:ext cx="4524251" cy="82332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Another</a:t>
            </a:r>
            <a:r>
              <a:rPr lang="ko-KR" alt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 </a:t>
            </a:r>
            <a:r>
              <a:rPr lang="en-US" altLang="ko-KR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OTF ExtraBold"/>
                <a:ea typeface="나눔고딕OTF ExtraBold"/>
              </a:rPr>
              <a:t>Chapter 3</a:t>
            </a:r>
          </a:p>
        </p:txBody>
      </p:sp>
      <p:sp>
        <p:nvSpPr>
          <p:cNvPr id="36" name="사각형: 둥근 위쪽 모서리 35">
            <a:extLst>
              <a:ext uri="{FF2B5EF4-FFF2-40B4-BE49-F238E27FC236}">
                <a16:creationId xmlns:a16="http://schemas.microsoft.com/office/drawing/2014/main" id="{AC6F5901-C4E9-0E7E-8553-A0CA4B483F79}"/>
              </a:ext>
            </a:extLst>
          </p:cNvPr>
          <p:cNvSpPr/>
          <p:nvPr/>
        </p:nvSpPr>
        <p:spPr>
          <a:xfrm rot="5400000">
            <a:off x="3420013" y="565759"/>
            <a:ext cx="474809" cy="3295088"/>
          </a:xfrm>
          <a:prstGeom prst="round2SameRect">
            <a:avLst/>
          </a:prstGeom>
          <a:solidFill>
            <a:srgbClr val="71BF44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사각형: 둥근 위쪽 모서리 39">
            <a:extLst>
              <a:ext uri="{FF2B5EF4-FFF2-40B4-BE49-F238E27FC236}">
                <a16:creationId xmlns:a16="http://schemas.microsoft.com/office/drawing/2014/main" id="{B799ADBB-5E85-1ABE-3856-4137C23AF7F3}"/>
              </a:ext>
            </a:extLst>
          </p:cNvPr>
          <p:cNvSpPr/>
          <p:nvPr/>
        </p:nvSpPr>
        <p:spPr>
          <a:xfrm rot="5400000">
            <a:off x="2804783" y="3483719"/>
            <a:ext cx="1705267" cy="3295088"/>
          </a:xfrm>
          <a:prstGeom prst="round2SameRect">
            <a:avLst>
              <a:gd name="adj1" fmla="val 5659"/>
              <a:gd name="adj2" fmla="val 0"/>
            </a:avLst>
          </a:prstGeom>
          <a:solidFill>
            <a:srgbClr val="ECF9E7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사각형: 둥근 위쪽 모서리 40">
            <a:extLst>
              <a:ext uri="{FF2B5EF4-FFF2-40B4-BE49-F238E27FC236}">
                <a16:creationId xmlns:a16="http://schemas.microsoft.com/office/drawing/2014/main" id="{28758941-34D7-CF1E-92AF-E0E9A99FF1A6}"/>
              </a:ext>
            </a:extLst>
          </p:cNvPr>
          <p:cNvSpPr/>
          <p:nvPr/>
        </p:nvSpPr>
        <p:spPr>
          <a:xfrm rot="5400000">
            <a:off x="3612533" y="4447738"/>
            <a:ext cx="89768" cy="329508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1BF44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제목 1">
            <a:extLst>
              <a:ext uri="{FF2B5EF4-FFF2-40B4-BE49-F238E27FC236}">
                <a16:creationId xmlns:a16="http://schemas.microsoft.com/office/drawing/2014/main" id="{3890422A-EDA6-F549-AAD3-DB5CC3F09E59}"/>
              </a:ext>
            </a:extLst>
          </p:cNvPr>
          <p:cNvSpPr txBox="1">
            <a:spLocks/>
          </p:cNvSpPr>
          <p:nvPr/>
        </p:nvSpPr>
        <p:spPr>
          <a:xfrm>
            <a:off x="2009872" y="1949558"/>
            <a:ext cx="329508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200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49" name="제목 1">
            <a:extLst>
              <a:ext uri="{FF2B5EF4-FFF2-40B4-BE49-F238E27FC236}">
                <a16:creationId xmlns:a16="http://schemas.microsoft.com/office/drawing/2014/main" id="{A6FB9B6C-72F1-9D58-73C4-D11CD2C9819E}"/>
              </a:ext>
            </a:extLst>
          </p:cNvPr>
          <p:cNvSpPr txBox="1"/>
          <p:nvPr/>
        </p:nvSpPr>
        <p:spPr>
          <a:xfrm>
            <a:off x="2623933" y="4388465"/>
            <a:ext cx="2066966" cy="567679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 algn="ctr">
              <a:defRPr/>
            </a:pPr>
            <a:r>
              <a:rPr lang="en-US" altLang="ko-KR" dirty="0">
                <a:latin typeface="나눔바른고딕OTF"/>
                <a:ea typeface="나눔바른고딕OTF"/>
              </a:rPr>
              <a:t>SUBTITLE TEXT</a:t>
            </a:r>
          </a:p>
        </p:txBody>
      </p:sp>
      <p:sp>
        <p:nvSpPr>
          <p:cNvPr id="50" name="제목 1">
            <a:extLst>
              <a:ext uri="{FF2B5EF4-FFF2-40B4-BE49-F238E27FC236}">
                <a16:creationId xmlns:a16="http://schemas.microsoft.com/office/drawing/2014/main" id="{8E8C2371-AEE5-4AE2-791E-31E6F5DC5FF5}"/>
              </a:ext>
            </a:extLst>
          </p:cNvPr>
          <p:cNvSpPr txBox="1"/>
          <p:nvPr/>
        </p:nvSpPr>
        <p:spPr>
          <a:xfrm>
            <a:off x="2009872" y="4814094"/>
            <a:ext cx="3295089" cy="106425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</p:txBody>
      </p:sp>
      <p:sp>
        <p:nvSpPr>
          <p:cNvPr id="52" name="사각형: 둥근 위쪽 모서리 51">
            <a:extLst>
              <a:ext uri="{FF2B5EF4-FFF2-40B4-BE49-F238E27FC236}">
                <a16:creationId xmlns:a16="http://schemas.microsoft.com/office/drawing/2014/main" id="{D38EB5BC-9943-E3A8-377B-0299AFA32841}"/>
              </a:ext>
            </a:extLst>
          </p:cNvPr>
          <p:cNvSpPr/>
          <p:nvPr/>
        </p:nvSpPr>
        <p:spPr>
          <a:xfrm rot="16200000" flipH="1">
            <a:off x="8297182" y="565760"/>
            <a:ext cx="474809" cy="3295088"/>
          </a:xfrm>
          <a:prstGeom prst="round2SameRect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사각형: 둥근 위쪽 모서리 55">
            <a:extLst>
              <a:ext uri="{FF2B5EF4-FFF2-40B4-BE49-F238E27FC236}">
                <a16:creationId xmlns:a16="http://schemas.microsoft.com/office/drawing/2014/main" id="{92EBB009-7470-EBA9-EB4E-C1C92B96BD7C}"/>
              </a:ext>
            </a:extLst>
          </p:cNvPr>
          <p:cNvSpPr/>
          <p:nvPr/>
        </p:nvSpPr>
        <p:spPr>
          <a:xfrm rot="16200000" flipH="1">
            <a:off x="7681952" y="3483720"/>
            <a:ext cx="1705267" cy="3295088"/>
          </a:xfrm>
          <a:prstGeom prst="round2SameRect">
            <a:avLst>
              <a:gd name="adj1" fmla="val 5659"/>
              <a:gd name="adj2" fmla="val 0"/>
            </a:avLst>
          </a:prstGeom>
          <a:solidFill>
            <a:srgbClr val="ECF9E7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위쪽 모서리 58">
            <a:extLst>
              <a:ext uri="{FF2B5EF4-FFF2-40B4-BE49-F238E27FC236}">
                <a16:creationId xmlns:a16="http://schemas.microsoft.com/office/drawing/2014/main" id="{D8A70A57-FB0F-9ECC-E794-5C13AEA49942}"/>
              </a:ext>
            </a:extLst>
          </p:cNvPr>
          <p:cNvSpPr/>
          <p:nvPr/>
        </p:nvSpPr>
        <p:spPr>
          <a:xfrm rot="16200000" flipH="1">
            <a:off x="8489702" y="4447739"/>
            <a:ext cx="89768" cy="329508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제목 1">
            <a:extLst>
              <a:ext uri="{FF2B5EF4-FFF2-40B4-BE49-F238E27FC236}">
                <a16:creationId xmlns:a16="http://schemas.microsoft.com/office/drawing/2014/main" id="{AB5CDC38-8F5D-D5C6-9E6A-4C59E3320A92}"/>
              </a:ext>
            </a:extLst>
          </p:cNvPr>
          <p:cNvSpPr txBox="1">
            <a:spLocks/>
          </p:cNvSpPr>
          <p:nvPr/>
        </p:nvSpPr>
        <p:spPr>
          <a:xfrm>
            <a:off x="6887041" y="1949559"/>
            <a:ext cx="3295089" cy="567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2200" dirty="0">
                <a:solidFill>
                  <a:schemeClr val="bg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</a:rPr>
              <a:t>TITLE TEXT</a:t>
            </a:r>
          </a:p>
        </p:txBody>
      </p:sp>
      <p:sp>
        <p:nvSpPr>
          <p:cNvPr id="67" name="제목 1">
            <a:extLst>
              <a:ext uri="{FF2B5EF4-FFF2-40B4-BE49-F238E27FC236}">
                <a16:creationId xmlns:a16="http://schemas.microsoft.com/office/drawing/2014/main" id="{8BEAC731-2464-BBE3-D371-F237098AF010}"/>
              </a:ext>
            </a:extLst>
          </p:cNvPr>
          <p:cNvSpPr txBox="1"/>
          <p:nvPr/>
        </p:nvSpPr>
        <p:spPr>
          <a:xfrm>
            <a:off x="7501102" y="4388466"/>
            <a:ext cx="2066966" cy="567679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 algn="ctr">
              <a:defRPr/>
            </a:pPr>
            <a:r>
              <a:rPr lang="en-US" altLang="ko-KR" dirty="0">
                <a:latin typeface="나눔바른고딕OTF"/>
                <a:ea typeface="나눔바른고딕OTF"/>
              </a:rPr>
              <a:t>SUBTITLE TEXT</a:t>
            </a:r>
          </a:p>
        </p:txBody>
      </p:sp>
      <p:sp>
        <p:nvSpPr>
          <p:cNvPr id="68" name="제목 1">
            <a:extLst>
              <a:ext uri="{FF2B5EF4-FFF2-40B4-BE49-F238E27FC236}">
                <a16:creationId xmlns:a16="http://schemas.microsoft.com/office/drawing/2014/main" id="{248B89D3-B1FE-11EE-E823-54B8D21758E8}"/>
              </a:ext>
            </a:extLst>
          </p:cNvPr>
          <p:cNvSpPr txBox="1"/>
          <p:nvPr/>
        </p:nvSpPr>
        <p:spPr>
          <a:xfrm>
            <a:off x="6887041" y="4814095"/>
            <a:ext cx="3295089" cy="106425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  <a:p>
            <a:pPr lvl="0" algn="ctr">
              <a:defRPr/>
            </a:pPr>
            <a:r>
              <a:rPr lang="en-US" altLang="ko-KR" sz="1600" dirty="0">
                <a:solidFill>
                  <a:srgbClr val="7F7F7F"/>
                </a:solidFill>
                <a:latin typeface="나눔바른고딕OTF Light"/>
                <a:ea typeface="나눔바른고딕OTF Light"/>
              </a:rPr>
              <a:t>Please fill out the contents.</a:t>
            </a:r>
          </a:p>
        </p:txBody>
      </p:sp>
      <p:pic>
        <p:nvPicPr>
          <p:cNvPr id="75" name="Picture 2" descr="월계수 잔가지로 엮은 관 이미지">
            <a:extLst>
              <a:ext uri="{FF2B5EF4-FFF2-40B4-BE49-F238E27FC236}">
                <a16:creationId xmlns:a16="http://schemas.microsoft.com/office/drawing/2014/main" id="{A8B18BC6-5587-38A4-B754-0E3AC3BF9C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51810"/>
          <a:stretch>
            <a:fillRect/>
          </a:stretch>
        </p:blipFill>
        <p:spPr>
          <a:xfrm rot="19608352" flipH="1">
            <a:off x="1616476" y="5509720"/>
            <a:ext cx="318574" cy="737259"/>
          </a:xfrm>
          <a:prstGeom prst="rect">
            <a:avLst/>
          </a:prstGeom>
          <a:noFill/>
        </p:spPr>
      </p:pic>
      <p:pic>
        <p:nvPicPr>
          <p:cNvPr id="76" name="Picture 2" descr="월계수 잔가지로 엮은 관 이미지">
            <a:extLst>
              <a:ext uri="{FF2B5EF4-FFF2-40B4-BE49-F238E27FC236}">
                <a16:creationId xmlns:a16="http://schemas.microsoft.com/office/drawing/2014/main" id="{BBA88D2B-CCF5-75F8-2F1B-0D753EFDA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51810"/>
          <a:stretch>
            <a:fillRect/>
          </a:stretch>
        </p:blipFill>
        <p:spPr>
          <a:xfrm rot="1991648">
            <a:off x="10284474" y="5509721"/>
            <a:ext cx="318574" cy="737259"/>
          </a:xfrm>
          <a:prstGeom prst="rect">
            <a:avLst/>
          </a:prstGeom>
          <a:noFill/>
        </p:spPr>
      </p:pic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AD1F67C2-E9C3-1BC7-515A-FA238432B001}"/>
              </a:ext>
            </a:extLst>
          </p:cNvPr>
          <p:cNvCxnSpPr>
            <a:cxnSpLocks/>
          </p:cNvCxnSpPr>
          <p:nvPr/>
        </p:nvCxnSpPr>
        <p:spPr>
          <a:xfrm>
            <a:off x="6096000" y="2295430"/>
            <a:ext cx="0" cy="3466273"/>
          </a:xfrm>
          <a:prstGeom prst="line">
            <a:avLst/>
          </a:prstGeom>
          <a:ln>
            <a:solidFill>
              <a:srgbClr val="B1E59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27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</TotalTime>
  <Words>990</Words>
  <Application>Microsoft Office PowerPoint</Application>
  <PresentationFormat>와이드스크린</PresentationFormat>
  <Paragraphs>225</Paragraphs>
  <Slides>19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8" baseType="lpstr">
      <vt:lpstr>나눔고딕OTF ExtraBold</vt:lpstr>
      <vt:lpstr>나눔바른고딕OTF</vt:lpstr>
      <vt:lpstr>나눔바른고딕OTF Light</vt:lpstr>
      <vt:lpstr>나눔바른고딕OTF UltraLight</vt:lpstr>
      <vt:lpstr>나눔스퀘어라운드OTF Bold</vt:lpstr>
      <vt:lpstr>나눔스퀘어라운드OTF ExtraBold</vt:lpstr>
      <vt:lpstr>맑은 고딕</vt:lpstr>
      <vt:lpstr>Arial</vt:lpstr>
      <vt:lpstr>Office 테마</vt:lpstr>
      <vt:lpstr>PRESENTION  HEADLINE</vt:lpstr>
      <vt:lpstr>PRESENTION  HEADLINE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seojin lee</dc:creator>
  <cp:lastModifiedBy>이서진</cp:lastModifiedBy>
  <cp:revision>112</cp:revision>
  <dcterms:created xsi:type="dcterms:W3CDTF">2024-05-11T05:57:25Z</dcterms:created>
  <dcterms:modified xsi:type="dcterms:W3CDTF">2024-06-30T02:41:38Z</dcterms:modified>
  <cp:version/>
</cp:coreProperties>
</file>