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6" autoAdjust="0"/>
    <p:restoredTop sz="94622" autoAdjust="0"/>
  </p:normalViewPr>
  <p:slideViewPr>
    <p:cSldViewPr>
      <p:cViewPr>
        <p:scale>
          <a:sx n="60" d="100"/>
          <a:sy n="60" d="100"/>
        </p:scale>
        <p:origin x="84" y="552"/>
      </p:cViewPr>
      <p:guideLst>
        <p:guide orient="horz" pos="215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3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3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5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tretch>
            <a:fillRect/>
          </a:stretch>
        </p:blipFill>
        <p:spPr>
          <a:xfrm>
            <a:off x="0" y="0"/>
            <a:ext cx="18288000" cy="103124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24000" y="2108200"/>
            <a:ext cx="8674100" cy="3835400"/>
          </a:xfrm>
          <a:prstGeom prst="rect">
            <a:avLst/>
          </a:prstGeom>
        </p:spPr>
        <p:txBody>
          <a:bodyPr lIns="0" tIns="0" rIns="0" bIns="0" anchor="t"/>
          <a:lstStyle/>
          <a:p>
            <a:pPr lvl="0" algn="l">
              <a:lnSpc>
                <a:spcPct val="131000"/>
              </a:lnSpc>
              <a:defRPr/>
            </a:pPr>
            <a:r>
              <a:rPr lang="en-US" sz="75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PRESENTATION</a:t>
            </a:r>
          </a:p>
          <a:p>
            <a:pPr lvl="0" algn="l">
              <a:lnSpc>
                <a:spcPct val="131000"/>
              </a:lnSpc>
              <a:defRPr/>
            </a:pPr>
            <a:r>
              <a:rPr lang="en-US" sz="75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TEMPLETE</a:t>
            </a:r>
          </a:p>
          <a:p>
            <a:pPr lvl="0" algn="l">
              <a:lnSpc>
                <a:spcPct val="131000"/>
              </a:lnSpc>
              <a:defRPr/>
            </a:pPr>
            <a:r>
              <a:rPr lang="en-US" sz="75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CONTEST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24000" y="7099300"/>
            <a:ext cx="5842000" cy="4064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79000"/>
              </a:lnSpc>
              <a:defRPr/>
            </a:pPr>
            <a:r>
              <a:rPr lang="en-US" sz="2100" b="0" i="0" u="none" strike="noStrike" dirty="0" err="1">
                <a:solidFill>
                  <a:srgbClr val="FFFFFF"/>
                </a:solidFill>
                <a:latin typeface="맑은 고딕"/>
                <a:ea typeface="맑은 고딕"/>
              </a:rPr>
              <a:t>서경대학교</a:t>
            </a:r>
            <a:r>
              <a:rPr lang="en-US" sz="2100" b="0" i="0" u="none" strike="noStrike" dirty="0">
                <a:solidFill>
                  <a:srgbClr val="FFFFFF"/>
                </a:solidFill>
                <a:latin typeface="맑은 고딕"/>
                <a:ea typeface="맑은 고딕"/>
              </a:rPr>
              <a:t> </a:t>
            </a:r>
            <a:r>
              <a:rPr lang="ko-KR" altLang="en-US" sz="2100" smtClean="0">
                <a:solidFill>
                  <a:srgbClr val="FFFFFF"/>
                </a:solidFill>
                <a:latin typeface="맑은 고딕"/>
                <a:ea typeface="맑은 고딕"/>
              </a:rPr>
              <a:t>서경인</a:t>
            </a:r>
            <a:endParaRPr lang="en-US" sz="2100" b="0" i="0" u="none" strike="noStrike" dirty="0">
              <a:solidFill>
                <a:srgbClr val="FFFFFF"/>
              </a:solidFill>
              <a:latin typeface="맑은 고딕"/>
              <a:ea typeface="맑은 고딕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 rot="5400000">
            <a:off x="13093700" y="5041900"/>
            <a:ext cx="7899400" cy="139700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7" name="TextBox 7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FFFFFF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5753100" y="9575800"/>
            <a:ext cx="6781800" cy="304800"/>
          </a:xfrm>
          <a:prstGeom prst="rect">
            <a:avLst/>
          </a:prstGeom>
        </p:spPr>
        <p:txBody>
          <a:bodyPr lIns="0" tIns="0" rIns="0" bIns="0" anchor="t"/>
          <a:lstStyle/>
          <a:p>
            <a:pPr lvl="0" algn="ctr">
              <a:lnSpc>
                <a:spcPct val="140000"/>
              </a:lnSpc>
              <a:defRPr/>
            </a:pPr>
            <a:r>
              <a:rPr lang="en-US" sz="1700" b="0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Copyright 2024 by Seokyeong University all rights reserved.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5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4300" y="1549400"/>
            <a:ext cx="7658100" cy="1739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40000"/>
              </a:lnSpc>
              <a:defRPr/>
            </a:pPr>
            <a:r>
              <a:rPr lang="en-US" sz="98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CONTENTS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6388100"/>
            <a:ext cx="18288000" cy="40767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524000" y="7277100"/>
            <a:ext cx="3098800" cy="444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5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24000" y="8178800"/>
            <a:ext cx="3124200" cy="11557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en-US" sz="20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목차에 대한 세부사항을 </a:t>
            </a:r>
            <a:r>
              <a:rPr lang="en-US" sz="200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입력해주세요</a:t>
            </a:r>
            <a:r>
              <a:rPr lang="en-US" sz="20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. 목차에 대한 세부사항을 입력해주세요.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537200" y="7277100"/>
            <a:ext cx="3098800" cy="444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5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62600" y="8255000"/>
            <a:ext cx="3149600" cy="11557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en-US" sz="20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목차에 대한 세부사항을 입력해주세요. 목차에 대한 세부사항을 입력해주세요.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13900" y="7277100"/>
            <a:ext cx="3098800" cy="444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5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613900" y="8255000"/>
            <a:ext cx="3111500" cy="11557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en-US" sz="20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목차에 대한 세부사항을 입력해주세요. 목차에 대한 세부사항을 입력해주세요.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423900" y="7277100"/>
            <a:ext cx="3098800" cy="444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5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423900" y="8255000"/>
            <a:ext cx="3035300" cy="11557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>
              <a:lnSpc>
                <a:spcPct val="120000"/>
              </a:lnSpc>
              <a:defRPr/>
            </a:pPr>
            <a:r>
              <a:rPr lang="en-US" sz="2000">
                <a:solidFill>
                  <a:srgbClr val="595959"/>
                </a:solidFill>
                <a:latin typeface="맑은 고딕"/>
                <a:ea typeface="맑은 고딕"/>
              </a:rPr>
              <a:t>목차에 대한 세부사항을 입력해주세요. 목차에 대한 세부사항을 입력해주세요</a:t>
            </a:r>
            <a:r>
              <a:rPr lang="en-US" sz="20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.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 rot="5400000">
            <a:off x="16141700" y="2197100"/>
            <a:ext cx="1828800" cy="1397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3423900" y="5130800"/>
            <a:ext cx="2628900" cy="2044700"/>
          </a:xfrm>
          <a:prstGeom prst="rect">
            <a:avLst/>
          </a:prstGeom>
          <a:effectLst>
            <a:outerShdw dist="138744" dir="2640000">
              <a:srgbClr val="000000">
                <a:alpha val="29000"/>
              </a:srgbClr>
            </a:outerShdw>
          </a:effectLst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15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04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613900" y="5130800"/>
            <a:ext cx="3060700" cy="2044700"/>
          </a:xfrm>
          <a:prstGeom prst="rect">
            <a:avLst/>
          </a:prstGeom>
          <a:effectLst>
            <a:outerShdw dist="138744" dir="2640000">
              <a:srgbClr val="000000">
                <a:alpha val="29000"/>
              </a:srgbClr>
            </a:outerShdw>
          </a:effectLst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15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03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359400" y="5130800"/>
            <a:ext cx="2540000" cy="2044700"/>
          </a:xfrm>
          <a:prstGeom prst="rect">
            <a:avLst/>
          </a:prstGeom>
          <a:effectLst>
            <a:outerShdw dist="138744" dir="2640000">
              <a:srgbClr val="000000">
                <a:alpha val="29000"/>
              </a:srgbClr>
            </a:outerShdw>
          </a:effectLst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15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84300" y="5156200"/>
            <a:ext cx="2794000" cy="2044700"/>
          </a:xfrm>
          <a:prstGeom prst="rect">
            <a:avLst/>
          </a:prstGeom>
          <a:effectLst>
            <a:outerShdw dist="138744" dir="2640000">
              <a:srgbClr val="000000">
                <a:alpha val="29000"/>
              </a:srgbClr>
            </a:outerShdw>
          </a:effectLst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15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01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18" name="TextBox 18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FFFFFF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44000" y="2019300"/>
            <a:ext cx="4267200" cy="36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en-US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63119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543800" y="4864100"/>
            <a:ext cx="4343400" cy="558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3100" b="1" i="0" u="none" strike="noStrike">
                <a:solidFill>
                  <a:srgbClr val="1F5227"/>
                </a:solidFill>
                <a:latin typeface="맑은 고딕"/>
                <a:ea typeface="맑은 고딕"/>
              </a:rPr>
              <a:t>부제목을 </a:t>
            </a:r>
            <a:r>
              <a:rPr lang="en-US" sz="3300" b="1" i="0" u="none" strike="noStrike">
                <a:solidFill>
                  <a:srgbClr val="1F5227"/>
                </a:solidFill>
                <a:latin typeface="맑은 고딕"/>
                <a:ea typeface="맑은 고딕"/>
              </a:rPr>
              <a:t>입력해주세요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31100" y="7340600"/>
            <a:ext cx="9563100" cy="1282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2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챕터에 대한 세부사항 및 상세 내용을 입력해주세요. 챕터에 대한 세부사항 및 상세 내용을 입력해주세요. 챕터에 대한 세부사항 및 상세 내용을 입력해주세요. 챕터에 대한 세부사항 및 상세 내용을 입력해주세요.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93000" y="3238500"/>
            <a:ext cx="8166100" cy="1028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44000"/>
              </a:lnSpc>
              <a:defRPr/>
            </a:pPr>
            <a:r>
              <a:rPr lang="en-US" sz="60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</a:t>
            </a:r>
            <a:r>
              <a:rPr lang="en-US" sz="5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 입력해주세요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 rot="5400000">
            <a:off x="16141700" y="2197100"/>
            <a:ext cx="1828800" cy="1397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4">
            <a:alphaModFix amt="30000"/>
          </a:blip>
          <a:stretch>
            <a:fillRect/>
          </a:stretch>
        </p:blipFill>
        <p:spPr>
          <a:xfrm>
            <a:off x="-12700" y="0"/>
            <a:ext cx="6311900" cy="102870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 rotWithShape="1">
          <a:blip r:embed="rId5">
            <a:alphaModFix amt="15000"/>
          </a:blip>
          <a:stretch>
            <a:fillRect/>
          </a:stretch>
        </p:blipFill>
        <p:spPr>
          <a:xfrm>
            <a:off x="2032000" y="2794000"/>
            <a:ext cx="3594100" cy="3556000"/>
          </a:xfrm>
          <a:prstGeom prst="rect">
            <a:avLst/>
          </a:prstGeom>
        </p:spPr>
      </p:pic>
      <p:grpSp>
        <p:nvGrpSpPr>
          <p:cNvPr id="9" name="Group 9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10" name="TextBox 10"/>
          <p:cNvSpPr txBox="1"/>
          <p:nvPr/>
        </p:nvSpPr>
        <p:spPr>
          <a:xfrm>
            <a:off x="292100" y="1790700"/>
            <a:ext cx="5943600" cy="48006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88000"/>
              </a:lnSpc>
              <a:defRPr/>
            </a:pPr>
            <a:r>
              <a:rPr lang="en-US" sz="292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01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" y="6946900"/>
            <a:ext cx="5105400" cy="7112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40000"/>
              </a:lnSpc>
              <a:defRPr/>
            </a:pPr>
            <a:r>
              <a:rPr lang="en-US" sz="39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13" name="TextBox 13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FFFFFF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>
            <a:alphaModFix amt="9000"/>
          </a:blip>
          <a:stretch>
            <a:fillRect/>
          </a:stretch>
        </p:blipFill>
        <p:spPr>
          <a:xfrm>
            <a:off x="14020800" y="6172200"/>
            <a:ext cx="3594100" cy="3556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3700" y="1460500"/>
            <a:ext cx="7480300" cy="1028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39000"/>
              </a:lnSpc>
              <a:defRPr/>
            </a:pPr>
            <a:r>
              <a:rPr lang="en-US" sz="5800" b="1" i="0" u="none" strike="noStrike">
                <a:solidFill>
                  <a:srgbClr val="4C4747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pic>
        <p:nvPicPr>
          <p:cNvPr id="16" name="Picture 16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 rot="5400000">
            <a:off x="16141700" y="2197100"/>
            <a:ext cx="1828800" cy="1397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18" name="TextBox 18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000000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>
            <a:alphaModFix amt="9000"/>
          </a:blip>
          <a:stretch>
            <a:fillRect/>
          </a:stretch>
        </p:blipFill>
        <p:spPr>
          <a:xfrm>
            <a:off x="14020800" y="6172200"/>
            <a:ext cx="3594100" cy="3556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63700" y="1460500"/>
            <a:ext cx="7480300" cy="1028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39000"/>
              </a:lnSpc>
              <a:defRPr/>
            </a:pPr>
            <a:r>
              <a:rPr lang="en-US" sz="5800" b="1" i="0" u="none" strike="noStrike">
                <a:solidFill>
                  <a:srgbClr val="4C4747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63700" y="3009900"/>
            <a:ext cx="4343400" cy="5842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39000"/>
              </a:lnSpc>
              <a:defRPr/>
            </a:pPr>
            <a:r>
              <a:rPr lang="en-US" sz="3300" b="1" i="0" u="none" strike="noStrike" spc="-200">
                <a:solidFill>
                  <a:srgbClr val="1F5227"/>
                </a:solidFill>
                <a:latin typeface="맑은 고딕"/>
                <a:ea typeface="맑은 고딕"/>
              </a:rPr>
              <a:t>부제목을 입력해주세요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1163300" y="2679700"/>
            <a:ext cx="5613400" cy="56134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 rotWithShape="1">
          <a:blip r:embed="rId4">
            <a:alphaModFix amt="76000"/>
          </a:blip>
          <a:stretch>
            <a:fillRect/>
          </a:stretch>
        </p:blipFill>
        <p:spPr>
          <a:xfrm>
            <a:off x="8572500" y="3594100"/>
            <a:ext cx="3797300" cy="37973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9766300" y="5397500"/>
            <a:ext cx="1295400" cy="431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r">
              <a:lnSpc>
                <a:spcPct val="139000"/>
              </a:lnSpc>
              <a:defRPr/>
            </a:pPr>
            <a:r>
              <a:rPr lang="en-US" sz="2400" b="1" i="0" u="none" strike="noStrike" spc="-200">
                <a:solidFill>
                  <a:srgbClr val="FFFFFF"/>
                </a:solidFill>
                <a:latin typeface="맑은 고딕"/>
                <a:ea typeface="맑은 고딕"/>
              </a:rPr>
              <a:t>핵심 단어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372600" y="4927600"/>
            <a:ext cx="1841500" cy="431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r">
              <a:lnSpc>
                <a:spcPct val="139000"/>
              </a:lnSpc>
              <a:defRPr/>
            </a:pPr>
            <a:r>
              <a:rPr lang="en-US" sz="2400" b="1" i="0" u="none" strike="noStrike" spc="-100">
                <a:solidFill>
                  <a:srgbClr val="FFFFFF"/>
                </a:solidFill>
                <a:latin typeface="맑은 고딕"/>
                <a:ea typeface="맑은 고딕"/>
              </a:rPr>
              <a:t>KEY WORD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10" name="TextBox 10"/>
          <p:cNvSpPr txBox="1"/>
          <p:nvPr/>
        </p:nvSpPr>
        <p:spPr>
          <a:xfrm>
            <a:off x="12979400" y="5397500"/>
            <a:ext cx="2057400" cy="571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3200" b="1" i="0" u="none" strike="noStrike" spc="-200">
                <a:solidFill>
                  <a:srgbClr val="FFFFFF"/>
                </a:solidFill>
                <a:latin typeface="맑은 고딕"/>
                <a:ea typeface="맑은 고딕"/>
              </a:rPr>
              <a:t>핵심 단어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611100" y="4838700"/>
            <a:ext cx="2806700" cy="5334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3000" b="1" i="0" u="none" strike="noStrike" spc="-200">
                <a:solidFill>
                  <a:srgbClr val="FFFFFF"/>
                </a:solidFill>
                <a:latin typeface="맑은 고딕"/>
                <a:ea typeface="맑은 고딕"/>
              </a:rPr>
              <a:t>KEY WORD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752600" y="5676900"/>
            <a:ext cx="4584700" cy="28956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marL="299880" lvl="0" indent="-299880">
              <a:lnSpc>
                <a:spcPct val="150000"/>
              </a:lnSpc>
              <a:buFont typeface="Arial"/>
              <a:buChar char="•"/>
              <a:defRPr/>
            </a:pPr>
            <a:r>
              <a:rPr lang="en-US" sz="2100" spc="-100">
                <a:solidFill>
                  <a:srgbClr val="4C4747"/>
                </a:solidFill>
                <a:latin typeface="맑은 고딕"/>
                <a:ea typeface="맑은 고딕"/>
              </a:rPr>
              <a:t>관련된 세부사항을 입력해주세요. </a:t>
            </a:r>
          </a:p>
          <a:p>
            <a:pPr marL="299880" lvl="0" indent="-299880">
              <a:lnSpc>
                <a:spcPct val="150000"/>
              </a:lnSpc>
              <a:buFont typeface="Arial"/>
              <a:buChar char="•"/>
              <a:defRPr/>
            </a:pPr>
            <a:r>
              <a:rPr lang="en-US" sz="2100" spc="-100">
                <a:solidFill>
                  <a:srgbClr val="4C4747"/>
                </a:solidFill>
                <a:latin typeface="맑은 고딕"/>
                <a:ea typeface="맑은 고딕"/>
              </a:rPr>
              <a:t>관련된 세부사항을 입력해주세요. </a:t>
            </a:r>
          </a:p>
          <a:p>
            <a:pPr marL="299880" lvl="0" indent="-299880">
              <a:lnSpc>
                <a:spcPct val="150000"/>
              </a:lnSpc>
              <a:buFont typeface="Arial"/>
              <a:buChar char="•"/>
              <a:defRPr/>
            </a:pPr>
            <a:r>
              <a:rPr lang="en-US" sz="2100" spc="-100">
                <a:solidFill>
                  <a:srgbClr val="4C4747"/>
                </a:solidFill>
                <a:latin typeface="맑은 고딕"/>
                <a:ea typeface="맑은 고딕"/>
              </a:rPr>
              <a:t>관련된 세부사항을 입력해주세요. </a:t>
            </a:r>
          </a:p>
          <a:p>
            <a:pPr marL="299880" lvl="0" indent="-299880">
              <a:lnSpc>
                <a:spcPct val="150000"/>
              </a:lnSpc>
              <a:buFont typeface="Arial"/>
              <a:buChar char="•"/>
              <a:defRPr/>
            </a:pPr>
            <a:r>
              <a:rPr lang="en-US" sz="2100" spc="-100">
                <a:solidFill>
                  <a:srgbClr val="4C4747"/>
                </a:solidFill>
                <a:latin typeface="맑은 고딕"/>
                <a:ea typeface="맑은 고딕"/>
              </a:rPr>
              <a:t>관련된 세부사항을 입력해주세요. </a:t>
            </a:r>
          </a:p>
          <a:p>
            <a:pPr marL="299880" lvl="0" indent="-299880">
              <a:lnSpc>
                <a:spcPct val="150000"/>
              </a:lnSpc>
              <a:buFont typeface="Arial"/>
              <a:buChar char="•"/>
              <a:defRPr/>
            </a:pPr>
            <a:r>
              <a:rPr lang="en-US" sz="2100" spc="-100">
                <a:solidFill>
                  <a:srgbClr val="4C4747"/>
                </a:solidFill>
                <a:latin typeface="맑은 고딕"/>
                <a:ea typeface="맑은 고딕"/>
              </a:rPr>
              <a:t>관련된 세부사항을 입력해주세요. </a:t>
            </a:r>
          </a:p>
          <a:p>
            <a:pPr marL="299880" lvl="0" indent="-299880">
              <a:lnSpc>
                <a:spcPct val="150000"/>
              </a:lnSpc>
              <a:buFont typeface="Arial"/>
              <a:buChar char="•"/>
              <a:defRPr/>
            </a:pPr>
            <a:r>
              <a:rPr lang="en-US" sz="2100" spc="-100">
                <a:solidFill>
                  <a:srgbClr val="4C4747"/>
                </a:solidFill>
                <a:latin typeface="맑은 고딕"/>
                <a:ea typeface="맑은 고딕"/>
              </a:rPr>
              <a:t>관련된 세부사항을 입력해주세요. 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85700" y="6172200"/>
            <a:ext cx="2844800" cy="304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59000"/>
              </a:lnSpc>
              <a:defRPr/>
            </a:pPr>
            <a:r>
              <a:rPr lang="en-US" sz="1700" b="0" i="0" u="none" strike="noStrike" spc="-100">
                <a:solidFill>
                  <a:srgbClr val="FFFFFF">
                    <a:alpha val="50200"/>
                  </a:srgbClr>
                </a:solidFill>
                <a:latin typeface="맑은 고딕"/>
                <a:ea typeface="맑은 고딕"/>
              </a:rPr>
              <a:t>관련 내용을 입력해주세요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321800" y="6032500"/>
            <a:ext cx="2489200" cy="6096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38000"/>
              </a:lnSpc>
              <a:defRPr/>
            </a:pPr>
            <a:r>
              <a:rPr lang="en-US" sz="1700" b="0" i="0" u="none" strike="noStrike" spc="-100">
                <a:solidFill>
                  <a:srgbClr val="FFFFFF">
                    <a:alpha val="50200"/>
                  </a:srgbClr>
                </a:solidFill>
                <a:latin typeface="맑은 고딕"/>
                <a:ea typeface="맑은 고딕"/>
              </a:rPr>
              <a:t>관련 내용을 입력해주세요</a:t>
            </a:r>
          </a:p>
          <a:p>
            <a:pPr lvl="0" algn="l">
              <a:lnSpc>
                <a:spcPct val="138000"/>
              </a:lnSpc>
              <a:defRPr/>
            </a:pPr>
            <a:endParaRPr lang="en-US" sz="1700" b="0" i="0" u="none" strike="noStrike" spc="-100">
              <a:solidFill>
                <a:srgbClr val="FFFFFF">
                  <a:alpha val="50200"/>
                </a:srgbClr>
              </a:solidFill>
              <a:latin typeface="맑은 고딕"/>
              <a:ea typeface="맑은 고딕"/>
            </a:endParaR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 rot="5400000">
            <a:off x="16141700" y="2197100"/>
            <a:ext cx="1828800" cy="139700"/>
          </a:xfrm>
          <a:prstGeom prst="rect">
            <a:avLst/>
          </a:prstGeom>
        </p:spPr>
      </p:pic>
      <p:grpSp>
        <p:nvGrpSpPr>
          <p:cNvPr id="17" name="Group 17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18" name="TextBox 18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000000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3200" y="3589337"/>
            <a:ext cx="6400799" cy="5821363"/>
          </a:xfrm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01200" y="3619500"/>
            <a:ext cx="6172200" cy="5791200"/>
          </a:xfrm>
        </p:spPr>
        <p:txBody>
          <a:bodyPr/>
          <a:lstStyle/>
          <a:p>
            <a:pPr>
              <a:defRPr/>
            </a:pPr>
            <a:endParaRPr lang="ko-KR" altLang="en-US"/>
          </a:p>
        </p:txBody>
      </p:sp>
      <p:sp>
        <p:nvSpPr>
          <p:cNvPr id="6" name="TextBox 3"/>
          <p:cNvSpPr txBox="1"/>
          <p:nvPr/>
        </p:nvSpPr>
        <p:spPr>
          <a:xfrm>
            <a:off x="1663700" y="1460500"/>
            <a:ext cx="7480300" cy="1028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39000"/>
              </a:lnSpc>
              <a:defRPr/>
            </a:pPr>
            <a:r>
              <a:rPr lang="en-US" sz="5800" b="1" i="0" u="none" strike="noStrike">
                <a:solidFill>
                  <a:srgbClr val="4C4747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sp>
        <p:nvSpPr>
          <p:cNvPr id="8" name="TextBox 18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000000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9" name="Picture 19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 rot="16200000">
            <a:off x="434916" y="5699184"/>
            <a:ext cx="1625600" cy="1459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 rot="16200000">
            <a:off x="434916" y="5699184"/>
            <a:ext cx="1625600" cy="145931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193800" y="7175500"/>
            <a:ext cx="5983211" cy="14732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69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 관련된 세부사항을 입력해주세요. 관련된 세부사항을 입력해주세요. 관련된 세부사항을 입력해주세요. 관련된 세부사항을 입력해주세요. 관련된 세부사항을 입력해주세요. 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68400" y="1866900"/>
            <a:ext cx="7137400" cy="1028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13999"/>
              </a:lnSpc>
              <a:defRPr/>
            </a:pPr>
            <a:r>
              <a:rPr lang="en-US" sz="5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 </a:t>
            </a:r>
          </a:p>
          <a:p>
            <a:pPr lvl="0" algn="l">
              <a:lnSpc>
                <a:spcPct val="113999"/>
              </a:lnSpc>
              <a:defRPr/>
            </a:pPr>
            <a:r>
              <a:rPr lang="en-US" sz="5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입력해주세요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8102600" y="0"/>
            <a:ext cx="10185400" cy="103124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143000" y="3340100"/>
            <a:ext cx="5474459" cy="571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68000"/>
              </a:lnSpc>
              <a:defRPr/>
            </a:pPr>
            <a:endParaRPr lang="en-US" sz="3200" b="1" i="0" u="none" strike="noStrike">
              <a:solidFill>
                <a:srgbClr val="1F5227"/>
              </a:solidFill>
              <a:latin typeface="맑은 고딕"/>
              <a:ea typeface="맑은 고딕"/>
            </a:endParaRPr>
          </a:p>
        </p:txBody>
      </p:sp>
      <p:sp>
        <p:nvSpPr>
          <p:cNvPr id="7" name="TextBox 18"/>
          <p:cNvSpPr txBox="1"/>
          <p:nvPr/>
        </p:nvSpPr>
        <p:spPr>
          <a:xfrm>
            <a:off x="1143000" y="330200"/>
            <a:ext cx="2666575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000000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8" name="Picture 19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41300" y="254000"/>
            <a:ext cx="782726" cy="482600"/>
          </a:xfrm>
          <a:prstGeom prst="rect">
            <a:avLst/>
          </a:prstGeom>
        </p:spPr>
      </p:pic>
      <p:sp>
        <p:nvSpPr>
          <p:cNvPr id="9" name="TextBox 12"/>
          <p:cNvSpPr txBox="1"/>
          <p:nvPr/>
        </p:nvSpPr>
        <p:spPr>
          <a:xfrm>
            <a:off x="1143000" y="3886200"/>
            <a:ext cx="4572000" cy="5842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68000"/>
              </a:lnSpc>
              <a:defRPr/>
            </a:pPr>
            <a:r>
              <a:rPr lang="en-US" sz="3300" b="1" i="0" u="none" strike="noStrike">
                <a:solidFill>
                  <a:srgbClr val="1F5227"/>
                </a:solidFill>
                <a:latin typeface="맑은 고딕"/>
                <a:ea typeface="맑은 고딕"/>
              </a:rPr>
              <a:t>부제목을</a:t>
            </a:r>
            <a:r>
              <a:rPr lang="en-US" sz="33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 </a:t>
            </a:r>
            <a:r>
              <a:rPr lang="en-US" sz="3300" b="1" i="0" u="none" strike="noStrike">
                <a:solidFill>
                  <a:srgbClr val="1E5259"/>
                </a:solidFill>
                <a:latin typeface="맑은 고딕"/>
                <a:ea typeface="맑은 고딕"/>
              </a:rPr>
              <a:t>입력해주세요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311900" y="0"/>
            <a:ext cx="11976100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>
            <a:alphaModFix amt="20000"/>
          </a:blip>
          <a:stretch>
            <a:fillRect/>
          </a:stretch>
        </p:blipFill>
        <p:spPr>
          <a:xfrm>
            <a:off x="6299200" y="0"/>
            <a:ext cx="119888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39700" y="1333500"/>
            <a:ext cx="6159500" cy="58293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88000"/>
              </a:lnSpc>
              <a:defRPr/>
            </a:pPr>
            <a:r>
              <a:rPr lang="en-US" sz="292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02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43800" y="4864100"/>
            <a:ext cx="4432300" cy="558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31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부제목을 입력해주세요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31100" y="7302500"/>
            <a:ext cx="9563100" cy="1282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200" b="0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챕터에 대한 세부사항 및 상세 내용을 입력해주세요. 챕터에 대한 세부사항 및 상세 내용을 입력해주세요. 챕터에 대한 세부사항 및 상세 내용을 입력해주세요. 챕터에 대한 세부사항 및 상세 내용을 입력해주세요.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05700" y="3162300"/>
            <a:ext cx="9436100" cy="1193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44000"/>
              </a:lnSpc>
              <a:defRPr/>
            </a:pPr>
            <a:r>
              <a:rPr lang="en-US" sz="67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8300" y="6972300"/>
            <a:ext cx="5727700" cy="7112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40000"/>
              </a:lnSpc>
              <a:defRPr/>
            </a:pPr>
            <a:r>
              <a:rPr lang="en-US" sz="39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</a:t>
            </a:r>
            <a:r>
              <a:rPr lang="en-US" sz="39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 </a:t>
            </a:r>
            <a:r>
              <a:rPr lang="en-US" sz="39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입력해주세요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 rot="5400000">
            <a:off x="16141700" y="2197100"/>
            <a:ext cx="1828800" cy="1397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 rotWithShape="1">
          <a:blip r:embed="rId5">
            <a:alphaModFix amt="9000"/>
          </a:blip>
          <a:stretch>
            <a:fillRect/>
          </a:stretch>
        </p:blipFill>
        <p:spPr>
          <a:xfrm>
            <a:off x="2032000" y="2794000"/>
            <a:ext cx="3594100" cy="3556000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12" name="TextBox 12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000000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6527800" y="0"/>
            <a:ext cx="5219700" cy="102997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915900" y="7264400"/>
            <a:ext cx="2057400" cy="444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5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키워드 입력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15900" y="7797800"/>
            <a:ext cx="4178300" cy="9271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69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 관련된 세부사항을 입력해주세요.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93800" y="7797800"/>
            <a:ext cx="3568700" cy="10033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0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 주세요.</a:t>
            </a:r>
          </a:p>
          <a:p>
            <a:pPr lvl="0" algn="l">
              <a:lnSpc>
                <a:spcPct val="150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 </a:t>
            </a:r>
          </a:p>
          <a:p>
            <a:pPr lvl="0" algn="l">
              <a:lnSpc>
                <a:spcPct val="150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915900" y="1778000"/>
            <a:ext cx="2057400" cy="444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5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키워드 입력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915900" y="2311400"/>
            <a:ext cx="4178300" cy="10033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69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 관련된 세부사항을 입력해주세요.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915900" y="4546600"/>
            <a:ext cx="2057400" cy="444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5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키워드 입력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915900" y="5092700"/>
            <a:ext cx="4178300" cy="889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69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 관련된 세부사항을 입력해주세요.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 rot="16200000">
            <a:off x="431800" y="5803900"/>
            <a:ext cx="1625600" cy="1397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193800" y="1308100"/>
            <a:ext cx="4432300" cy="1866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13999"/>
              </a:lnSpc>
              <a:defRPr/>
            </a:pPr>
            <a:r>
              <a:rPr lang="en-US" sz="5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 </a:t>
            </a:r>
          </a:p>
          <a:p>
            <a:pPr lvl="0" algn="l">
              <a:lnSpc>
                <a:spcPct val="113999"/>
              </a:lnSpc>
              <a:defRPr/>
            </a:pPr>
            <a:r>
              <a:rPr lang="en-US" sz="5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입력해주세요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000000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  <p:sp>
        <p:nvSpPr>
          <p:cNvPr id="15" name="TextBox 23"/>
          <p:cNvSpPr txBox="1"/>
          <p:nvPr/>
        </p:nvSpPr>
        <p:spPr>
          <a:xfrm>
            <a:off x="1219200" y="3467100"/>
            <a:ext cx="4699000" cy="762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39000"/>
              </a:lnSpc>
              <a:defRPr/>
            </a:pPr>
            <a:r>
              <a:rPr lang="en-US" sz="3300" b="1" i="0" u="none" strike="noStrike" spc="-200">
                <a:solidFill>
                  <a:srgbClr val="1F5227"/>
                </a:solidFill>
                <a:latin typeface="맑은 고딕"/>
                <a:ea typeface="맑은 고딕"/>
              </a:rPr>
              <a:t>부제목을 입력해주세요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55700" y="1371600"/>
            <a:ext cx="12115800" cy="1028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40000"/>
              </a:lnSpc>
              <a:defRPr/>
            </a:pPr>
            <a:r>
              <a:rPr lang="en-US" sz="5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9200" y="3835400"/>
            <a:ext cx="4114800" cy="10033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0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</a:t>
            </a:r>
          </a:p>
          <a:p>
            <a:pPr lvl="0" algn="l">
              <a:lnSpc>
                <a:spcPct val="150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</a:t>
            </a:r>
          </a:p>
          <a:p>
            <a:pPr lvl="0" algn="l">
              <a:lnSpc>
                <a:spcPct val="150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 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244600" y="6324600"/>
            <a:ext cx="8255000" cy="2794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1244600" y="8140700"/>
            <a:ext cx="10261600" cy="2794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10388600" y="0"/>
            <a:ext cx="7899400" cy="102743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206500" y="5715000"/>
            <a:ext cx="2082800" cy="393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2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키워드 입력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6500" y="7569200"/>
            <a:ext cx="2082800" cy="393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200" b="1" i="0" u="none" strike="noStrike">
                <a:solidFill>
                  <a:srgbClr val="1F5227"/>
                </a:solidFill>
                <a:latin typeface="맑은 고딕"/>
                <a:ea typeface="맑은 고딕"/>
              </a:rPr>
              <a:t>키워드 입력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21600" y="6261100"/>
            <a:ext cx="889000" cy="393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2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47 %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21600" y="7861300"/>
            <a:ext cx="1308100" cy="774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4300" b="1" i="0" u="none" strike="noStrike">
                <a:solidFill>
                  <a:srgbClr val="6EA076"/>
                </a:solidFill>
                <a:latin typeface="맑은 고딕"/>
                <a:ea typeface="맑은 고딕"/>
              </a:rPr>
              <a:t>86 %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44600" y="6718300"/>
            <a:ext cx="3403600" cy="317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69000"/>
              </a:lnSpc>
              <a:defRPr/>
            </a:pPr>
            <a:r>
              <a:rPr lang="en-US" sz="1800" b="0" i="0" u="none" strike="noStrike">
                <a:solidFill>
                  <a:srgbClr val="595959">
                    <a:alpha val="70200"/>
                  </a:srgbClr>
                </a:solidFill>
                <a:latin typeface="맑은 고딕"/>
                <a:ea typeface="맑은 고딕"/>
              </a:rPr>
              <a:t>그래프 내용을 입력해주세요.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06500" y="8648700"/>
            <a:ext cx="3403600" cy="317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69000"/>
              </a:lnSpc>
              <a:defRPr/>
            </a:pPr>
            <a:r>
              <a:rPr lang="en-US" sz="1800" b="0" i="0" u="none" strike="noStrike">
                <a:solidFill>
                  <a:srgbClr val="595959">
                    <a:alpha val="70200"/>
                  </a:srgbClr>
                </a:solidFill>
                <a:latin typeface="맑은 고딕"/>
                <a:ea typeface="맑은 고딕"/>
              </a:rPr>
              <a:t>그래프 내용을 입력해주세요.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15" name="TextBox 15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000000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  <p:sp>
        <p:nvSpPr>
          <p:cNvPr id="17" name="TextBox 23"/>
          <p:cNvSpPr txBox="1"/>
          <p:nvPr/>
        </p:nvSpPr>
        <p:spPr>
          <a:xfrm>
            <a:off x="1168400" y="2628900"/>
            <a:ext cx="4699000" cy="685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39000"/>
              </a:lnSpc>
              <a:defRPr/>
            </a:pPr>
            <a:r>
              <a:rPr lang="en-US" sz="3300" b="1" i="0" u="none" strike="noStrike" spc="-200">
                <a:solidFill>
                  <a:srgbClr val="1F5227"/>
                </a:solidFill>
                <a:latin typeface="맑은 고딕"/>
                <a:ea typeface="맑은 고딕"/>
              </a:rPr>
              <a:t>부제목을 입력해주세요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63119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543800" y="4864100"/>
            <a:ext cx="4508500" cy="558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3300" b="1" i="0" u="none" strike="noStrike">
                <a:solidFill>
                  <a:srgbClr val="1F5227"/>
                </a:solidFill>
                <a:latin typeface="맑은 고딕"/>
                <a:ea typeface="맑은 고딕"/>
              </a:rPr>
              <a:t>부제목을</a:t>
            </a:r>
            <a:r>
              <a:rPr lang="en-US" sz="3100" b="1" i="0" u="none" strike="noStrike">
                <a:solidFill>
                  <a:srgbClr val="1F5227"/>
                </a:solidFill>
                <a:latin typeface="맑은 고딕"/>
                <a:ea typeface="맑은 고딕"/>
              </a:rPr>
              <a:t> </a:t>
            </a:r>
            <a:r>
              <a:rPr lang="en-US" sz="3300" b="1" i="0" u="none" strike="noStrike">
                <a:solidFill>
                  <a:srgbClr val="1F5227"/>
                </a:solidFill>
                <a:latin typeface="맑은 고딕"/>
                <a:ea typeface="맑은 고딕"/>
              </a:rPr>
              <a:t>입력해주세요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31100" y="3124200"/>
            <a:ext cx="8953500" cy="1193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44000"/>
              </a:lnSpc>
              <a:defRPr/>
            </a:pPr>
            <a:r>
              <a:rPr lang="en-US" sz="60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 rot="5400000">
            <a:off x="16141700" y="2197100"/>
            <a:ext cx="1828800" cy="1397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 rotWithShape="1">
          <a:blip r:embed="rId4">
            <a:alphaModFix amt="30000"/>
          </a:blip>
          <a:stretch>
            <a:fillRect/>
          </a:stretch>
        </p:blipFill>
        <p:spPr>
          <a:xfrm>
            <a:off x="0" y="0"/>
            <a:ext cx="6299200" cy="10287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-1428749952" y="0"/>
            <a:ext cx="0" cy="0"/>
            <a:chOff x="0" y="0"/>
            <a:chExt cx="914400" cy="914400"/>
          </a:xfrm>
        </p:grpSpPr>
      </p:grpSp>
      <p:sp>
        <p:nvSpPr>
          <p:cNvPr id="8" name="TextBox 8"/>
          <p:cNvSpPr txBox="1"/>
          <p:nvPr/>
        </p:nvSpPr>
        <p:spPr>
          <a:xfrm>
            <a:off x="596900" y="1409700"/>
            <a:ext cx="5118100" cy="57023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88000"/>
              </a:lnSpc>
              <a:defRPr/>
            </a:pPr>
            <a:r>
              <a:rPr lang="en-US" sz="292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03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7023100"/>
            <a:ext cx="6515100" cy="7112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40000"/>
              </a:lnSpc>
              <a:defRPr/>
            </a:pPr>
            <a:r>
              <a:rPr lang="en-US" sz="39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 rotWithShape="1">
          <a:blip r:embed="rId5">
            <a:alphaModFix amt="15000"/>
          </a:blip>
          <a:stretch>
            <a:fillRect/>
          </a:stretch>
        </p:blipFill>
        <p:spPr>
          <a:xfrm>
            <a:off x="2032000" y="2794000"/>
            <a:ext cx="3594100" cy="35560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7531100" y="7340600"/>
            <a:ext cx="9563100" cy="1282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2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챕터에 대한 세부사항 및 상세 내용을 입력해주세요. 챕터에 대한 세부사항 및 상세 내용을 입력해주세요. 챕터에 대한 세부사항 및 상세 내용을 입력해주세요. 챕터에 대한 세부사항 및 상세 내용을 입력해주세요.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13" name="TextBox 13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FFFFFF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-139700"/>
            <a:ext cx="18288000" cy="68707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 rot="5400000">
            <a:off x="11557000" y="7264400"/>
            <a:ext cx="1549400" cy="2921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0883900" y="8191500"/>
            <a:ext cx="3289300" cy="13335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 algn="ctr">
              <a:lnSpc>
                <a:spcPct val="140000"/>
              </a:lnSpc>
              <a:defRPr/>
            </a:pPr>
            <a:r>
              <a:rPr lang="en-US" sz="7500" b="1" spc="1300">
                <a:solidFill>
                  <a:srgbClr val="000000"/>
                </a:solidFill>
                <a:latin typeface="맑은 고딕"/>
                <a:ea typeface="맑은 고딕"/>
              </a:rPr>
              <a:t>2024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388600" y="4419600"/>
            <a:ext cx="3987800" cy="14605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 algn="ctr">
              <a:lnSpc>
                <a:spcPct val="130000"/>
              </a:lnSpc>
              <a:defRPr/>
            </a:pPr>
            <a:r>
              <a:rPr lang="en-US" sz="2200" b="0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타임라인과 관련된 내용을 입력해주세요. </a:t>
            </a:r>
            <a:r>
              <a:rPr lang="en-US" sz="2200">
                <a:solidFill>
                  <a:srgbClr val="FFFFFF"/>
                </a:solidFill>
                <a:latin typeface="맑은 고딕"/>
                <a:ea typeface="맑은 고딕"/>
              </a:rPr>
              <a:t>해당</a:t>
            </a:r>
            <a:r>
              <a:rPr lang="en-US" sz="2200" b="0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 기간에 대한 </a:t>
            </a:r>
            <a:r>
              <a:rPr lang="en-US" sz="2100" b="0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세부사항을</a:t>
            </a:r>
            <a:r>
              <a:rPr lang="en-US" sz="2200" b="0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 입력해주시면 됩니다.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 rot="16200000">
            <a:off x="8559800" y="6235700"/>
            <a:ext cx="850900" cy="2921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480300" y="4953000"/>
            <a:ext cx="3009900" cy="8890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 algn="ctr">
              <a:lnSpc>
                <a:spcPct val="140000"/>
              </a:lnSpc>
              <a:defRPr/>
            </a:pPr>
            <a:r>
              <a:rPr lang="en-US" sz="5000" b="1" spc="1000">
                <a:solidFill>
                  <a:srgbClr val="FFFFFF"/>
                </a:solidFill>
                <a:latin typeface="맑은 고딕"/>
                <a:ea typeface="맑은 고딕"/>
              </a:rPr>
              <a:t>2020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54900" y="7213600"/>
            <a:ext cx="3378200" cy="10922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 algn="ctr">
              <a:lnSpc>
                <a:spcPct val="130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타임라인과 관련된 내용을 입력해주세요. 해당 기간에 대한 세부사항을 입력해주시면 됩니다.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54100" y="1333500"/>
            <a:ext cx="7188200" cy="1028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40000"/>
              </a:lnSpc>
              <a:defRPr/>
            </a:pPr>
            <a:r>
              <a:rPr lang="en-US" sz="58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0300" y="2641600"/>
            <a:ext cx="4508500" cy="5334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33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부제목을 입</a:t>
            </a:r>
            <a:r>
              <a:rPr lang="ko-KR" altLang="en-US" sz="33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력</a:t>
            </a:r>
            <a:r>
              <a:rPr lang="en-US" sz="33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해주세요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5300" y="7277100"/>
            <a:ext cx="3378200" cy="10922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 algn="ctr">
              <a:lnSpc>
                <a:spcPct val="130000"/>
              </a:lnSpc>
              <a:defRPr/>
            </a:pPr>
            <a:r>
              <a:rPr lang="en-US" sz="1800">
                <a:solidFill>
                  <a:srgbClr val="595959"/>
                </a:solidFill>
                <a:latin typeface="맑은 고딕"/>
                <a:ea typeface="맑은 고딕"/>
              </a:rPr>
              <a:t>타임라인과 관련된 내용을 입력해주세요. 해당 기간에 대한 세부사항을 입력해주시면 됩니다.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14" name="TextBox 14"/>
          <p:cNvSpPr txBox="1"/>
          <p:nvPr/>
        </p:nvSpPr>
        <p:spPr>
          <a:xfrm>
            <a:off x="673100" y="4953000"/>
            <a:ext cx="3009900" cy="8890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 algn="ctr">
              <a:lnSpc>
                <a:spcPct val="140000"/>
              </a:lnSpc>
              <a:defRPr/>
            </a:pPr>
            <a:r>
              <a:rPr lang="en-US" sz="5000" b="1" spc="1000">
                <a:solidFill>
                  <a:srgbClr val="FFFFFF"/>
                </a:solidFill>
                <a:latin typeface="맑은 고딕"/>
                <a:ea typeface="맑은 고딕"/>
              </a:rPr>
              <a:t>2008</a:t>
            </a: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 rot="16200000">
            <a:off x="1752600" y="6235700"/>
            <a:ext cx="850900" cy="292100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3873500" y="4953000"/>
            <a:ext cx="3378200" cy="10922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 algn="ctr">
              <a:lnSpc>
                <a:spcPct val="130000"/>
              </a:lnSpc>
              <a:defRPr/>
            </a:pPr>
            <a:r>
              <a:rPr lang="en-US" sz="1800">
                <a:solidFill>
                  <a:srgbClr val="FFFFFF"/>
                </a:solidFill>
                <a:latin typeface="맑은 고딕"/>
                <a:ea typeface="맑은 고딕"/>
              </a:rPr>
              <a:t>타임라인과 관련된 내용을 입력해주세요. 해당 기간에 대한 세부사항을 입력해주시면 됩니다.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18" name="TextBox 18"/>
          <p:cNvSpPr txBox="1"/>
          <p:nvPr/>
        </p:nvSpPr>
        <p:spPr>
          <a:xfrm>
            <a:off x="3949700" y="7556500"/>
            <a:ext cx="3009900" cy="8890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 algn="ctr">
              <a:lnSpc>
                <a:spcPct val="140000"/>
              </a:lnSpc>
              <a:defRPr/>
            </a:pPr>
            <a:r>
              <a:rPr lang="en-US" sz="5000" b="1" spc="1000">
                <a:solidFill>
                  <a:srgbClr val="595959"/>
                </a:solidFill>
                <a:latin typeface="맑은 고딕"/>
                <a:ea typeface="맑은 고딕"/>
              </a:rPr>
              <a:t>2012</a:t>
            </a: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 rot="5400000">
            <a:off x="5029200" y="6858000"/>
            <a:ext cx="850900" cy="2921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 rot="5400000">
            <a:off x="16141700" y="2197100"/>
            <a:ext cx="1828800" cy="139700"/>
          </a:xfrm>
          <a:prstGeom prst="rect">
            <a:avLst/>
          </a:prstGeom>
        </p:spPr>
      </p:pic>
      <p:grpSp>
        <p:nvGrpSpPr>
          <p:cNvPr id="21" name="Group 21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22" name="TextBox 22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FFFFFF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pic>
        <p:nvPicPr>
          <p:cNvPr id="25" name="Picture 2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 rot="16200000">
            <a:off x="15633700" y="6261100"/>
            <a:ext cx="850900" cy="292100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14554200" y="4978400"/>
            <a:ext cx="3009900" cy="8890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 algn="ctr">
              <a:lnSpc>
                <a:spcPct val="140000"/>
              </a:lnSpc>
              <a:defRPr/>
            </a:pPr>
            <a:r>
              <a:rPr lang="en-US" sz="5000" b="1" spc="1000">
                <a:solidFill>
                  <a:srgbClr val="FFFFFF"/>
                </a:solidFill>
                <a:latin typeface="맑은 고딕"/>
                <a:ea typeface="맑은 고딕"/>
              </a:rPr>
              <a:t>2043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4363700" y="7213600"/>
            <a:ext cx="3378200" cy="10922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 algn="ctr">
              <a:lnSpc>
                <a:spcPct val="130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타임라인과 관련된 내용을 입력해주세요. 해당 기간에 대한 세부사항을 입력해주시면 됩니다.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2">
            <a:alphaModFix amt="18000"/>
          </a:blip>
          <a:stretch>
            <a:fillRect/>
          </a:stretch>
        </p:blipFill>
        <p:spPr>
          <a:xfrm>
            <a:off x="10337800" y="2755900"/>
            <a:ext cx="5880100" cy="58801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2522200" y="2413000"/>
            <a:ext cx="1485900" cy="2921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59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Key word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426700" y="7835900"/>
            <a:ext cx="1168400" cy="571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8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Key</a:t>
            </a:r>
          </a:p>
          <a:p>
            <a:pPr lvl="0" algn="ctr">
              <a:lnSpc>
                <a:spcPct val="138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word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909800" y="7835900"/>
            <a:ext cx="1092200" cy="571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8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Key</a:t>
            </a:r>
          </a:p>
          <a:p>
            <a:pPr lvl="0" algn="ctr">
              <a:lnSpc>
                <a:spcPct val="138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word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522200" y="8686800"/>
            <a:ext cx="1485900" cy="2921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59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Key word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01200" y="5422900"/>
            <a:ext cx="800100" cy="571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8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Key</a:t>
            </a:r>
          </a:p>
          <a:p>
            <a:pPr lvl="0" algn="ctr">
              <a:lnSpc>
                <a:spcPct val="138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word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116300" y="5422900"/>
            <a:ext cx="774700" cy="571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8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Key</a:t>
            </a:r>
          </a:p>
          <a:p>
            <a:pPr lvl="0" algn="ctr">
              <a:lnSpc>
                <a:spcPct val="138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word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426700" y="3048000"/>
            <a:ext cx="1168400" cy="571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8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Key</a:t>
            </a:r>
          </a:p>
          <a:p>
            <a:pPr lvl="0" algn="ctr">
              <a:lnSpc>
                <a:spcPct val="138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word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909800" y="3048000"/>
            <a:ext cx="1092200" cy="571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8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Key</a:t>
            </a:r>
          </a:p>
          <a:p>
            <a:pPr lvl="0" algn="ctr">
              <a:lnSpc>
                <a:spcPct val="138000"/>
              </a:lnSpc>
              <a:defRPr/>
            </a:pPr>
            <a:r>
              <a:rPr lang="en-US" sz="1600" i="0" u="none" strike="noStrike">
                <a:solidFill>
                  <a:srgbClr val="8FB8CB"/>
                </a:solidFill>
                <a:latin typeface="맑은 고딕"/>
                <a:ea typeface="맑은 고딕"/>
              </a:rPr>
              <a:t>word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-50800" y="-38100"/>
            <a:ext cx="8128000" cy="103251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168400" y="4013200"/>
            <a:ext cx="4343400" cy="571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33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부제목을 입력해주세요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93800" y="1778000"/>
            <a:ext cx="6146800" cy="1028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09000"/>
              </a:lnSpc>
              <a:defRPr/>
            </a:pPr>
            <a:r>
              <a:rPr lang="en-US" sz="58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제목을 </a:t>
            </a:r>
          </a:p>
          <a:p>
            <a:pPr lvl="0" algn="l">
              <a:lnSpc>
                <a:spcPct val="109000"/>
              </a:lnSpc>
              <a:defRPr/>
            </a:pPr>
            <a:r>
              <a:rPr lang="en-US" sz="58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입력해주세요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93800" y="7150100"/>
            <a:ext cx="5918200" cy="14732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69000"/>
              </a:lnSpc>
              <a:defRPr/>
            </a:pPr>
            <a:r>
              <a:rPr lang="en-US" sz="1800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관련된 세부사항을 입력해주세요. 관련된 세부사항을 입력해주세요. 관련된 세부사항을 입력해주세요. 관련된 세부사항을 입력해주세요. 표 안쪽 선은 회전 과 방향키를 이용해 원하는 수치로 맞춰주세요. 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52000" y="1333500"/>
            <a:ext cx="7429500" cy="7112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69000"/>
              </a:lnSpc>
              <a:defRPr/>
            </a:pPr>
            <a:r>
              <a:rPr lang="en-US" sz="180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입력해수세요. 관련된 세부사항을 입력해수세요. 관련된 세부사항을 입력해수세요.</a:t>
            </a: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 rot="15840000">
            <a:off x="10871200" y="4800600"/>
            <a:ext cx="1714500" cy="139700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 rot="21420000">
            <a:off x="11620500" y="3924300"/>
            <a:ext cx="1663700" cy="1397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 rot="2820000">
            <a:off x="13068300" y="4343400"/>
            <a:ext cx="1282700" cy="139700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 rot="4020000">
            <a:off x="13868400" y="5219700"/>
            <a:ext cx="901700" cy="139700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 rot="7860000">
            <a:off x="13754100" y="5943600"/>
            <a:ext cx="901700" cy="139700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 rot="9480000">
            <a:off x="13258800" y="6400800"/>
            <a:ext cx="673100" cy="139700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 rotWithShape="1">
          <a:blip r:embed="rId9"/>
          <a:stretch>
            <a:fillRect/>
          </a:stretch>
        </p:blipFill>
        <p:spPr>
          <a:xfrm rot="240000">
            <a:off x="12446000" y="6502400"/>
            <a:ext cx="850900" cy="139700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 rotWithShape="1">
          <a:blip r:embed="rId10"/>
          <a:stretch>
            <a:fillRect/>
          </a:stretch>
        </p:blipFill>
        <p:spPr>
          <a:xfrm rot="3120000">
            <a:off x="11595100" y="6057900"/>
            <a:ext cx="1079500" cy="13970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 rotWithShape="1">
          <a:blip r:embed="rId11"/>
          <a:stretch>
            <a:fillRect/>
          </a:stretch>
        </p:blipFill>
        <p:spPr>
          <a:xfrm rot="18900000">
            <a:off x="12268200" y="3657600"/>
            <a:ext cx="292100" cy="2374900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 rotWithShape="1">
          <a:blip r:embed="rId12"/>
          <a:stretch>
            <a:fillRect/>
          </a:stretch>
        </p:blipFill>
        <p:spPr>
          <a:xfrm rot="16200000">
            <a:off x="469900" y="5588000"/>
            <a:ext cx="1549400" cy="139700"/>
          </a:xfrm>
          <a:prstGeom prst="rect">
            <a:avLst/>
          </a:prstGeom>
        </p:spPr>
      </p:pic>
      <p:grpSp>
        <p:nvGrpSpPr>
          <p:cNvPr id="27" name="Group 27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28" name="TextBox 28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i="0" u="none" strike="noStrike" spc="100">
                <a:solidFill>
                  <a:srgbClr val="FFFFFF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 rotWithShape="1">
          <a:blip r:embed="rId13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0" y="0"/>
            <a:ext cx="4495800" cy="103124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689600" y="1371600"/>
            <a:ext cx="10795000" cy="1028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40000"/>
              </a:lnSpc>
              <a:defRPr/>
            </a:pPr>
            <a:r>
              <a:rPr lang="en-US" sz="5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</a:t>
            </a:r>
            <a:r>
              <a:rPr lang="ko-KR" altLang="en-US" sz="5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 </a:t>
            </a:r>
            <a:r>
              <a:rPr lang="en-US" sz="5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입력해주세요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791200" y="4051300"/>
            <a:ext cx="7239000" cy="7874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69000"/>
              </a:lnSpc>
              <a:defRPr/>
            </a:pPr>
            <a:r>
              <a:rPr lang="en-US" sz="20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내용을 입력해주세요. 관련된 내용을 입력해주세요. 관련된 내용을 입력해주세요. 관련된 내용을 입력해주세요.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53100" y="7048500"/>
            <a:ext cx="3340100" cy="6604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5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내용을 입력해주세요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53100" y="7924800"/>
            <a:ext cx="4724400" cy="10922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>
              <a:lnSpc>
                <a:spcPct val="150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 관련된 세부사항을 </a:t>
            </a:r>
            <a:r>
              <a:rPr lang="en-US" sz="1800">
                <a:solidFill>
                  <a:srgbClr val="595959"/>
                </a:solidFill>
                <a:latin typeface="맑은 고딕"/>
                <a:ea typeface="맑은 고딕"/>
              </a:rPr>
              <a:t>입력해주세요</a:t>
            </a: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. 관련된 세부사항을 입력해주세요. 관련된 세부사항을 입력해주세요.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14100" y="7048500"/>
            <a:ext cx="3340100" cy="6604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5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내용을 입력해주세요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214100" y="7924800"/>
            <a:ext cx="4724400" cy="10922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lvl="0">
              <a:lnSpc>
                <a:spcPct val="150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 관련된 세부사항을 </a:t>
            </a:r>
            <a:r>
              <a:rPr lang="en-US" sz="1800">
                <a:solidFill>
                  <a:srgbClr val="595959"/>
                </a:solidFill>
                <a:latin typeface="맑은 고딕"/>
                <a:ea typeface="맑은 고딕"/>
              </a:rPr>
              <a:t>입력해주세요</a:t>
            </a: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. 관련된 세부사항을 입력해주세요. 관련된 세부사항을 입력해주세요.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 rot="5400000">
            <a:off x="16141700" y="2197100"/>
            <a:ext cx="1828800" cy="139700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000000"/>
                </a:solidFill>
                <a:latin typeface="Noto Sans Korean Regular"/>
              </a:rPr>
              <a:t>Seoyeong University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  <p:sp>
        <p:nvSpPr>
          <p:cNvPr id="14" name="TextBox 23"/>
          <p:cNvSpPr txBox="1"/>
          <p:nvPr/>
        </p:nvSpPr>
        <p:spPr>
          <a:xfrm>
            <a:off x="5715000" y="2781300"/>
            <a:ext cx="4699000" cy="685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39000"/>
              </a:lnSpc>
              <a:defRPr/>
            </a:pPr>
            <a:r>
              <a:rPr lang="en-US" sz="3300" b="1" i="0" u="none" strike="noStrike" spc="-200">
                <a:solidFill>
                  <a:srgbClr val="1F5227"/>
                </a:solidFill>
                <a:latin typeface="맑은 고딕"/>
                <a:ea typeface="맑은 고딕"/>
              </a:rPr>
              <a:t>부제목을 입력해주세요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>
            <a:alphaModFix amt="15000"/>
          </a:blip>
          <a:stretch>
            <a:fillRect/>
          </a:stretch>
        </p:blipFill>
        <p:spPr>
          <a:xfrm>
            <a:off x="2032000" y="2794000"/>
            <a:ext cx="3594100" cy="3556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39700" y="1333500"/>
            <a:ext cx="6159500" cy="58293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88000"/>
              </a:lnSpc>
              <a:defRPr/>
            </a:pPr>
            <a:r>
              <a:rPr lang="en-US" sz="292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04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311900" y="0"/>
            <a:ext cx="12293600" cy="102870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4">
            <a:alphaModFix amt="20000"/>
          </a:blip>
          <a:stretch>
            <a:fillRect/>
          </a:stretch>
        </p:blipFill>
        <p:spPr>
          <a:xfrm>
            <a:off x="6311900" y="0"/>
            <a:ext cx="12280900" cy="1028700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7543800" y="4864100"/>
            <a:ext cx="4229100" cy="558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33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부제목을</a:t>
            </a:r>
            <a:r>
              <a:rPr lang="en-US" sz="31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 입력해주세요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505700" y="3149600"/>
            <a:ext cx="9436100" cy="1193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44000"/>
              </a:lnSpc>
              <a:defRPr/>
            </a:pPr>
            <a:r>
              <a:rPr lang="en-US" sz="60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제목을 입력해주세요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81000" y="6946900"/>
            <a:ext cx="5727700" cy="7112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40000"/>
              </a:lnSpc>
              <a:defRPr/>
            </a:pPr>
            <a:r>
              <a:rPr lang="en-US" sz="39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</a:t>
            </a:r>
            <a:r>
              <a:rPr lang="en-US" sz="39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 </a:t>
            </a:r>
            <a:r>
              <a:rPr lang="en-US" sz="39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입력해주세요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 rot="5400000">
            <a:off x="16141700" y="2197100"/>
            <a:ext cx="1828800" cy="1397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11" name="TextBox 11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000000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7531100" y="7302500"/>
            <a:ext cx="9563100" cy="1282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59000"/>
              </a:lnSpc>
              <a:defRPr/>
            </a:pPr>
            <a:r>
              <a:rPr lang="en-US" sz="2200" b="0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챕터에 대한 세부사항 및 상세 내용을 입력해주세요. 챕터에 대한 세부사항 및 상세 내용을 입력해주세요. 챕터에 대한 세부사항 및 상세 내용을 입력해주세요. 챕터에 대한 세부사항 및 상세 내용을 입력해주세요.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>
            <a:alphaModFix amt="10000"/>
          </a:blip>
          <a:stretch>
            <a:fillRect/>
          </a:stretch>
        </p:blipFill>
        <p:spPr>
          <a:xfrm>
            <a:off x="0" y="0"/>
            <a:ext cx="11620500" cy="10287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3">
            <a:alphaModFix amt="75000"/>
          </a:blip>
          <a:stretch>
            <a:fillRect/>
          </a:stretch>
        </p:blipFill>
        <p:spPr>
          <a:xfrm>
            <a:off x="2641600" y="2400300"/>
            <a:ext cx="2921000" cy="2247900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200400" y="3390900"/>
            <a:ext cx="1752600" cy="304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59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Key word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 rotWithShape="1">
          <a:blip r:embed="rId4">
            <a:alphaModFix amt="19000"/>
          </a:blip>
          <a:stretch>
            <a:fillRect/>
          </a:stretch>
        </p:blipFill>
        <p:spPr>
          <a:xfrm rot="16200000">
            <a:off x="3009900" y="5029200"/>
            <a:ext cx="5981700" cy="1397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5">
            <a:alphaModFix amt="19000"/>
          </a:blip>
          <a:stretch>
            <a:fillRect/>
          </a:stretch>
        </p:blipFill>
        <p:spPr>
          <a:xfrm rot="10800000">
            <a:off x="2641600" y="5029200"/>
            <a:ext cx="6705600" cy="1397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 rotWithShape="1">
          <a:blip r:embed="rId6">
            <a:alphaModFix amt="92000"/>
          </a:blip>
          <a:stretch>
            <a:fillRect/>
          </a:stretch>
        </p:blipFill>
        <p:spPr>
          <a:xfrm>
            <a:off x="5562600" y="6019800"/>
            <a:ext cx="2857500" cy="1536700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159500" y="6629400"/>
            <a:ext cx="1676400" cy="317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59000"/>
              </a:lnSpc>
              <a:defRPr/>
            </a:pPr>
            <a:r>
              <a:rPr lang="en-US" sz="1800" b="1" i="0" u="none" strike="noStrike">
                <a:solidFill>
                  <a:srgbClr val="737373"/>
                </a:solidFill>
                <a:latin typeface="맑은 고딕"/>
                <a:ea typeface="맑은 고딕"/>
              </a:rPr>
              <a:t>Key word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337800" y="1485900"/>
            <a:ext cx="6756400" cy="1841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r">
              <a:lnSpc>
                <a:spcPct val="110000"/>
              </a:lnSpc>
              <a:defRPr/>
            </a:pPr>
            <a:r>
              <a:rPr lang="en-US" sz="5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제목을 </a:t>
            </a:r>
          </a:p>
          <a:p>
            <a:pPr lvl="0" algn="r">
              <a:lnSpc>
                <a:spcPct val="110000"/>
              </a:lnSpc>
              <a:defRPr/>
            </a:pPr>
            <a:r>
              <a:rPr lang="en-US" sz="5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입력해주세요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50800" y="3873500"/>
            <a:ext cx="4343400" cy="5842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r">
              <a:lnSpc>
                <a:spcPct val="159000"/>
              </a:lnSpc>
              <a:defRPr/>
            </a:pPr>
            <a:r>
              <a:rPr lang="en-US" sz="33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부제목을 입력해주세요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093700" y="7112000"/>
            <a:ext cx="4000500" cy="2032000"/>
          </a:xfrm>
          <a:prstGeom prst="rect">
            <a:avLst/>
          </a:prstGeom>
        </p:spPr>
        <p:txBody>
          <a:bodyPr vert="horz" wrap="square" lIns="0" tIns="0" rIns="0" bIns="0" anchor="ctr"/>
          <a:lstStyle/>
          <a:p>
            <a:pPr marL="257040" lvl="0" indent="-257040" algn="r">
              <a:lnSpc>
                <a:spcPct val="150000"/>
              </a:lnSpc>
              <a:buFont typeface="Arial"/>
              <a:buChar char="•"/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</a:t>
            </a:r>
          </a:p>
          <a:p>
            <a:pPr marL="257040" lvl="0" indent="-257040" algn="r">
              <a:lnSpc>
                <a:spcPct val="150000"/>
              </a:lnSpc>
              <a:buFont typeface="Arial"/>
              <a:buChar char="•"/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</a:t>
            </a:r>
          </a:p>
          <a:p>
            <a:pPr marL="257040" lvl="0" indent="-257040" algn="r">
              <a:lnSpc>
                <a:spcPct val="140000"/>
              </a:lnSpc>
              <a:buFont typeface="Arial"/>
              <a:buChar char="•"/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</a:t>
            </a:r>
            <a:r>
              <a:rPr lang="en-US" sz="1800">
                <a:solidFill>
                  <a:srgbClr val="595959"/>
                </a:solidFill>
                <a:latin typeface="맑은 고딕"/>
                <a:ea typeface="맑은 고딕"/>
              </a:rPr>
              <a:t>세부사항을</a:t>
            </a: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 입력해주세요.</a:t>
            </a:r>
          </a:p>
          <a:p>
            <a:pPr marL="257040" lvl="0" indent="-257040" algn="r">
              <a:lnSpc>
                <a:spcPct val="150000"/>
              </a:lnSpc>
              <a:buFont typeface="Arial"/>
              <a:buChar char="•"/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</a:t>
            </a:r>
          </a:p>
          <a:p>
            <a:pPr marL="257040" lvl="0" indent="-257040" algn="r">
              <a:lnSpc>
                <a:spcPct val="150000"/>
              </a:lnSpc>
              <a:buFont typeface="Arial"/>
              <a:buChar char="•"/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관련된 세부사항을 입력해주세요.</a:t>
            </a:r>
          </a:p>
          <a:p>
            <a:pPr lvl="0" algn="r">
              <a:lnSpc>
                <a:spcPct val="150000"/>
              </a:lnSpc>
              <a:defRPr/>
            </a:pPr>
            <a:endParaRPr lang="en-US" sz="1800" b="0" i="0" u="none" strike="noStrike">
              <a:solidFill>
                <a:srgbClr val="595959"/>
              </a:solidFill>
              <a:latin typeface="맑은 고딕"/>
              <a:ea typeface="맑은 고딕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029200" y="1346200"/>
            <a:ext cx="1803400" cy="635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8000"/>
              </a:lnSpc>
              <a:defRPr/>
            </a:pPr>
            <a:r>
              <a:rPr lang="en-US" sz="1800" b="1" i="0" u="none" strike="noStrike">
                <a:solidFill>
                  <a:srgbClr val="7CABC0"/>
                </a:solidFill>
                <a:latin typeface="맑은 고딕"/>
                <a:ea typeface="맑은 고딕"/>
              </a:rPr>
              <a:t>Key word</a:t>
            </a:r>
          </a:p>
          <a:p>
            <a:pPr lvl="0" algn="ctr">
              <a:lnSpc>
                <a:spcPct val="138000"/>
              </a:lnSpc>
              <a:defRPr/>
            </a:pPr>
            <a:r>
              <a:rPr lang="en-US" sz="1800" b="0" i="0" u="none" strike="noStrike">
                <a:solidFill>
                  <a:srgbClr val="7CABC0"/>
                </a:solidFill>
                <a:latin typeface="맑은 고딕"/>
                <a:ea typeface="맑은 고딕"/>
              </a:rPr>
              <a:t>관련 내용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19700" y="8331200"/>
            <a:ext cx="1485900" cy="635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8000"/>
              </a:lnSpc>
              <a:defRPr/>
            </a:pPr>
            <a:r>
              <a:rPr lang="en-US" sz="1800" b="1" i="0" u="none" strike="noStrike">
                <a:solidFill>
                  <a:srgbClr val="7CABC0"/>
                </a:solidFill>
                <a:latin typeface="맑은 고딕"/>
                <a:ea typeface="맑은 고딕"/>
              </a:rPr>
              <a:t>Key word</a:t>
            </a:r>
          </a:p>
          <a:p>
            <a:pPr lvl="0" algn="ctr">
              <a:lnSpc>
                <a:spcPct val="138000"/>
              </a:lnSpc>
              <a:defRPr/>
            </a:pPr>
            <a:r>
              <a:rPr lang="en-US" sz="1800" b="0" i="0" u="none" strike="noStrike">
                <a:solidFill>
                  <a:srgbClr val="7CABC0"/>
                </a:solidFill>
                <a:latin typeface="맑은 고딕"/>
                <a:ea typeface="맑은 고딕"/>
              </a:rPr>
              <a:t>관련 내용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05900" y="4800600"/>
            <a:ext cx="1727200" cy="635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8000"/>
              </a:lnSpc>
              <a:defRPr/>
            </a:pPr>
            <a:r>
              <a:rPr lang="en-US" sz="1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Key word</a:t>
            </a:r>
          </a:p>
          <a:p>
            <a:pPr lvl="0" algn="ctr">
              <a:lnSpc>
                <a:spcPct val="138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 내용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6800" y="4800600"/>
            <a:ext cx="1816100" cy="635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8000"/>
              </a:lnSpc>
              <a:defRPr/>
            </a:pPr>
            <a:r>
              <a:rPr lang="en-US" sz="1800" b="1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Key word</a:t>
            </a:r>
          </a:p>
          <a:p>
            <a:pPr lvl="0" algn="ctr">
              <a:lnSpc>
                <a:spcPct val="138000"/>
              </a:lnSpc>
              <a:defRPr/>
            </a:pPr>
            <a:r>
              <a:rPr lang="en-US" sz="1800" b="0" i="0" u="none" strike="noStrike">
                <a:solidFill>
                  <a:srgbClr val="595959"/>
                </a:solidFill>
                <a:latin typeface="맑은 고딕"/>
                <a:ea typeface="맑은 고딕"/>
              </a:rPr>
              <a:t>관련 내용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pic>
        <p:nvPicPr>
          <p:cNvPr id="18" name="Picture 18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5753100" y="3962400"/>
            <a:ext cx="2108200" cy="1384300"/>
          </a:xfrm>
          <a:prstGeom prst="rect">
            <a:avLst/>
          </a:prstGeom>
        </p:spPr>
      </p:pic>
      <p:sp>
        <p:nvSpPr>
          <p:cNvPr id="19" name="TextBox 19"/>
          <p:cNvSpPr txBox="1"/>
          <p:nvPr/>
        </p:nvSpPr>
        <p:spPr>
          <a:xfrm>
            <a:off x="6096000" y="4457700"/>
            <a:ext cx="1485900" cy="317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59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Key word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pic>
        <p:nvPicPr>
          <p:cNvPr id="21" name="Picture 21"/>
          <p:cNvPicPr>
            <a:picLocks noChangeAspect="1"/>
          </p:cNvPicPr>
          <p:nvPr/>
        </p:nvPicPr>
        <p:blipFill rotWithShape="1">
          <a:blip r:embed="rId8">
            <a:alphaModFix amt="65000"/>
          </a:blip>
          <a:stretch>
            <a:fillRect/>
          </a:stretch>
        </p:blipFill>
        <p:spPr>
          <a:xfrm>
            <a:off x="5041900" y="5448300"/>
            <a:ext cx="1524000" cy="1219200"/>
          </a:xfrm>
          <a:prstGeom prst="rect">
            <a:avLst/>
          </a:prstGeom>
        </p:spPr>
      </p:pic>
      <p:sp>
        <p:nvSpPr>
          <p:cNvPr id="22" name="TextBox 22"/>
          <p:cNvSpPr txBox="1"/>
          <p:nvPr/>
        </p:nvSpPr>
        <p:spPr>
          <a:xfrm>
            <a:off x="5334000" y="5727700"/>
            <a:ext cx="939800" cy="635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8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Key</a:t>
            </a:r>
          </a:p>
          <a:p>
            <a:pPr lvl="0" algn="ctr">
              <a:lnSpc>
                <a:spcPct val="138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word</a:t>
            </a: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 rotWithShape="1">
          <a:blip r:embed="rId9">
            <a:alphaModFix amt="23000"/>
          </a:blip>
          <a:stretch>
            <a:fillRect/>
          </a:stretch>
        </p:blipFill>
        <p:spPr>
          <a:xfrm>
            <a:off x="2984500" y="6197600"/>
            <a:ext cx="2044700" cy="1816100"/>
          </a:xfrm>
          <a:prstGeom prst="rect">
            <a:avLst/>
          </a:prstGeom>
        </p:spPr>
      </p:pic>
      <p:sp>
        <p:nvSpPr>
          <p:cNvPr id="24" name="TextBox 24"/>
          <p:cNvSpPr txBox="1"/>
          <p:nvPr/>
        </p:nvSpPr>
        <p:spPr>
          <a:xfrm>
            <a:off x="3263900" y="6946900"/>
            <a:ext cx="1485900" cy="3175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59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Key word</a:t>
            </a: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 rotWithShape="1">
          <a:blip r:embed="rId10"/>
          <a:stretch>
            <a:fillRect/>
          </a:stretch>
        </p:blipFill>
        <p:spPr>
          <a:xfrm rot="5400000">
            <a:off x="16408400" y="5422900"/>
            <a:ext cx="1231900" cy="139700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27" name="TextBox 27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000000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 rotWithShape="1">
          <a:blip r:embed="rId11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7442200" y="4279900"/>
            <a:ext cx="3022600" cy="6477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pic>
        <p:nvPicPr>
          <p:cNvPr id="4" name="Picture 4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3594100" y="7175500"/>
            <a:ext cx="11099800" cy="635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 rot="16200000">
            <a:off x="3162300" y="7658100"/>
            <a:ext cx="889000" cy="635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 rot="16200000">
            <a:off x="6858000" y="7658100"/>
            <a:ext cx="889000" cy="635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 rot="16200000">
            <a:off x="10541000" y="7658100"/>
            <a:ext cx="889000" cy="635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 rot="16200000">
            <a:off x="14236700" y="7658100"/>
            <a:ext cx="889000" cy="635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 rotWithShape="1">
          <a:blip r:embed="rId5"/>
          <a:stretch>
            <a:fillRect/>
          </a:stretch>
        </p:blipFill>
        <p:spPr>
          <a:xfrm>
            <a:off x="5588000" y="6121400"/>
            <a:ext cx="7226300" cy="6350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1993900" y="8166100"/>
            <a:ext cx="3225800" cy="1092200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 rotWithShape="1">
          <a:blip r:embed="rId6">
            <a:alphaModFix amt="50000"/>
          </a:blip>
          <a:stretch>
            <a:fillRect/>
          </a:stretch>
        </p:blipFill>
        <p:spPr>
          <a:xfrm>
            <a:off x="5689600" y="8166100"/>
            <a:ext cx="3225800" cy="1092200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9372600" y="8166100"/>
            <a:ext cx="3225800" cy="1092200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 rotWithShape="1">
          <a:blip r:embed="rId6">
            <a:alphaModFix amt="70000"/>
          </a:blip>
          <a:stretch>
            <a:fillRect/>
          </a:stretch>
        </p:blipFill>
        <p:spPr>
          <a:xfrm>
            <a:off x="13068300" y="8166100"/>
            <a:ext cx="3225800" cy="1092200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2717800" y="8343900"/>
            <a:ext cx="1778000" cy="393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2200" b="1" i="0" u="none" strike="noStrike" spc="-100">
                <a:solidFill>
                  <a:srgbClr val="FFFFFF"/>
                </a:solidFill>
                <a:latin typeface="맑은 고딕"/>
                <a:ea typeface="맑은 고딕"/>
              </a:rPr>
              <a:t>Key Word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565400" y="8724900"/>
            <a:ext cx="2070100" cy="2794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1600" b="0" i="0" u="none" strike="noStrike" spc="-100">
                <a:solidFill>
                  <a:srgbClr val="FFFFFF"/>
                </a:solidFill>
                <a:latin typeface="맑은 고딕"/>
                <a:ea typeface="맑은 고딕"/>
              </a:rPr>
              <a:t>내용을 입력해주세요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13500" y="8343900"/>
            <a:ext cx="1778000" cy="393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2200" b="1" i="0" u="none" strike="noStrike" spc="-100">
                <a:solidFill>
                  <a:srgbClr val="FFFFFF"/>
                </a:solidFill>
                <a:latin typeface="맑은 고딕"/>
                <a:ea typeface="맑은 고딕"/>
              </a:rPr>
              <a:t>Key Word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261100" y="8724900"/>
            <a:ext cx="2070100" cy="2794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1600" b="0" i="0" u="none" strike="noStrike" spc="-100">
                <a:solidFill>
                  <a:srgbClr val="FFFFFF"/>
                </a:solidFill>
                <a:latin typeface="맑은 고딕"/>
                <a:ea typeface="맑은 고딕"/>
              </a:rPr>
              <a:t>내용을 입력해주세요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096500" y="8343900"/>
            <a:ext cx="1778000" cy="393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2200" b="1" i="0" u="none" strike="noStrike" spc="-100">
                <a:solidFill>
                  <a:srgbClr val="FFFFFF"/>
                </a:solidFill>
                <a:latin typeface="맑은 고딕"/>
                <a:ea typeface="맑은 고딕"/>
              </a:rPr>
              <a:t>Key Word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44100" y="8724900"/>
            <a:ext cx="2070100" cy="2794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1600" b="0" i="0" u="none" strike="noStrike" spc="-100">
                <a:solidFill>
                  <a:srgbClr val="FFFFFF"/>
                </a:solidFill>
                <a:latin typeface="맑은 고딕"/>
                <a:ea typeface="맑은 고딕"/>
              </a:rPr>
              <a:t>내용을 입력해주세요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792200" y="8343900"/>
            <a:ext cx="1778000" cy="393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2200" b="1" i="0" u="none" strike="noStrike" spc="-100">
                <a:solidFill>
                  <a:srgbClr val="FFFFFF"/>
                </a:solidFill>
                <a:latin typeface="맑은 고딕"/>
                <a:ea typeface="맑은 고딕"/>
              </a:rPr>
              <a:t>Key Word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639800" y="8724900"/>
            <a:ext cx="2070100" cy="2794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1600" b="0" i="0" u="none" strike="noStrike" spc="-100">
                <a:solidFill>
                  <a:srgbClr val="FFFFFF"/>
                </a:solidFill>
                <a:latin typeface="맑은 고딕"/>
                <a:ea typeface="맑은 고딕"/>
              </a:rPr>
              <a:t>내용을 입력해주세요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01800" y="1536700"/>
            <a:ext cx="6985000" cy="889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39000"/>
              </a:lnSpc>
              <a:defRPr/>
            </a:pPr>
            <a:r>
              <a:rPr lang="en-US" sz="5800" b="1" i="0" u="none" strike="noStrike" spc="-400">
                <a:solidFill>
                  <a:srgbClr val="4C4747"/>
                </a:solidFill>
                <a:latin typeface="맑은 고딕"/>
                <a:ea typeface="맑은 고딕"/>
              </a:rPr>
              <a:t>제목을 입력해주세요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01800" y="2984500"/>
            <a:ext cx="4699000" cy="5842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39000"/>
              </a:lnSpc>
              <a:defRPr/>
            </a:pPr>
            <a:r>
              <a:rPr lang="en-US" sz="3300" b="1" i="0" u="none" strike="noStrike" spc="-200">
                <a:solidFill>
                  <a:srgbClr val="1F5227"/>
                </a:solidFill>
                <a:latin typeface="맑은 고딕"/>
                <a:ea typeface="맑은 고딕"/>
              </a:rPr>
              <a:t>부제목을 입력해주세요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 rot="10800000">
            <a:off x="8966200" y="5016500"/>
            <a:ext cx="101600" cy="533400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7480300" y="4419600"/>
            <a:ext cx="3009900" cy="381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2100" b="1" i="0" u="none" strike="noStrike" spc="-100">
                <a:solidFill>
                  <a:srgbClr val="4C4747"/>
                </a:solidFill>
                <a:latin typeface="맑은 고딕"/>
                <a:ea typeface="맑은 고딕"/>
              </a:rPr>
              <a:t>Key Word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pic>
        <p:nvPicPr>
          <p:cNvPr id="27" name="Picture 27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 rot="10800000">
            <a:off x="4762500" y="6527800"/>
            <a:ext cx="101600" cy="723900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 rotWithShape="1">
          <a:blip r:embed="rId9"/>
          <a:stretch>
            <a:fillRect/>
          </a:stretch>
        </p:blipFill>
        <p:spPr>
          <a:xfrm>
            <a:off x="3314700" y="5689600"/>
            <a:ext cx="3022600" cy="990600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3873500" y="5842000"/>
            <a:ext cx="1892300" cy="381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2100" b="1" i="0" u="none" strike="noStrike" spc="-100">
                <a:solidFill>
                  <a:srgbClr val="4C4747"/>
                </a:solidFill>
                <a:latin typeface="맑은 고딕"/>
                <a:ea typeface="맑은 고딕"/>
              </a:rPr>
              <a:t>Key Word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733800" y="6197600"/>
            <a:ext cx="2209800" cy="266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1500" b="0" i="0" u="none" strike="noStrike" spc="-100">
                <a:solidFill>
                  <a:srgbClr val="4C4747"/>
                </a:solidFill>
                <a:latin typeface="맑은 고딕"/>
                <a:ea typeface="맑은 고딕"/>
              </a:rPr>
              <a:t>내용을 입력해주세요</a:t>
            </a:r>
          </a:p>
        </p:txBody>
      </p:sp>
      <p:pic>
        <p:nvPicPr>
          <p:cNvPr id="31" name="Picture 31"/>
          <p:cNvPicPr>
            <a:picLocks noChangeAspect="1"/>
          </p:cNvPicPr>
          <p:nvPr/>
        </p:nvPicPr>
        <p:blipFill rotWithShape="1">
          <a:blip r:embed="rId10"/>
          <a:stretch>
            <a:fillRect/>
          </a:stretch>
        </p:blipFill>
        <p:spPr>
          <a:xfrm rot="10800000">
            <a:off x="8991600" y="6502400"/>
            <a:ext cx="101600" cy="749300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 rotWithShape="1">
          <a:blip r:embed="rId9"/>
          <a:stretch>
            <a:fillRect/>
          </a:stretch>
        </p:blipFill>
        <p:spPr>
          <a:xfrm>
            <a:off x="7442200" y="5689600"/>
            <a:ext cx="3022600" cy="990600"/>
          </a:xfrm>
          <a:prstGeom prst="rect">
            <a:avLst/>
          </a:prstGeom>
        </p:spPr>
      </p:pic>
      <p:sp>
        <p:nvSpPr>
          <p:cNvPr id="33" name="TextBox 33"/>
          <p:cNvSpPr txBox="1"/>
          <p:nvPr/>
        </p:nvSpPr>
        <p:spPr>
          <a:xfrm>
            <a:off x="8013700" y="5842000"/>
            <a:ext cx="1892300" cy="381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2100" b="1" i="0" u="none" strike="noStrike" spc="-100">
                <a:solidFill>
                  <a:srgbClr val="4C4747"/>
                </a:solidFill>
                <a:latin typeface="맑은 고딕"/>
                <a:ea typeface="맑은 고딕"/>
              </a:rPr>
              <a:t>Key Word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874000" y="6197600"/>
            <a:ext cx="2209800" cy="266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1500" b="0" i="0" u="none" strike="noStrike" spc="-100">
                <a:solidFill>
                  <a:srgbClr val="4C4747"/>
                </a:solidFill>
                <a:latin typeface="맑은 고딕"/>
                <a:ea typeface="맑은 고딕"/>
              </a:rPr>
              <a:t>내용을 입력해주세요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pic>
        <p:nvPicPr>
          <p:cNvPr id="36" name="Picture 36"/>
          <p:cNvPicPr>
            <a:picLocks noChangeAspect="1"/>
          </p:cNvPicPr>
          <p:nvPr/>
        </p:nvPicPr>
        <p:blipFill rotWithShape="1">
          <a:blip r:embed="rId11"/>
          <a:stretch>
            <a:fillRect/>
          </a:stretch>
        </p:blipFill>
        <p:spPr>
          <a:xfrm rot="10800000">
            <a:off x="13093700" y="6502400"/>
            <a:ext cx="101600" cy="749300"/>
          </a:xfrm>
          <a:prstGeom prst="rect">
            <a:avLst/>
          </a:prstGeom>
        </p:spPr>
      </p:pic>
      <p:pic>
        <p:nvPicPr>
          <p:cNvPr id="37" name="Picture 37"/>
          <p:cNvPicPr>
            <a:picLocks noChangeAspect="1"/>
          </p:cNvPicPr>
          <p:nvPr/>
        </p:nvPicPr>
        <p:blipFill rotWithShape="1">
          <a:blip r:embed="rId9"/>
          <a:stretch>
            <a:fillRect/>
          </a:stretch>
        </p:blipFill>
        <p:spPr>
          <a:xfrm>
            <a:off x="11582400" y="5689600"/>
            <a:ext cx="3022600" cy="990600"/>
          </a:xfrm>
          <a:prstGeom prst="rect">
            <a:avLst/>
          </a:prstGeom>
        </p:spPr>
      </p:pic>
      <p:sp>
        <p:nvSpPr>
          <p:cNvPr id="38" name="TextBox 38"/>
          <p:cNvSpPr txBox="1"/>
          <p:nvPr/>
        </p:nvSpPr>
        <p:spPr>
          <a:xfrm>
            <a:off x="12153900" y="5842000"/>
            <a:ext cx="1892300" cy="3810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2100" b="1" i="0" u="none" strike="noStrike" spc="-100">
                <a:solidFill>
                  <a:srgbClr val="4C4747"/>
                </a:solidFill>
                <a:latin typeface="맑은 고딕"/>
                <a:ea typeface="맑은 고딕"/>
              </a:rPr>
              <a:t>Key Word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014200" y="6197600"/>
            <a:ext cx="2209800" cy="2667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ctr">
              <a:lnSpc>
                <a:spcPct val="139000"/>
              </a:lnSpc>
              <a:defRPr/>
            </a:pPr>
            <a:r>
              <a:rPr lang="en-US" sz="1500" b="0" i="0" u="none" strike="noStrike" spc="-100">
                <a:solidFill>
                  <a:srgbClr val="4C4747"/>
                </a:solidFill>
                <a:latin typeface="맑은 고딕"/>
                <a:ea typeface="맑은 고딕"/>
              </a:rPr>
              <a:t>내용을 입력해주세요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41" name="TextBox 41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000000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 rotWithShape="1">
          <a:blip r:embed="rId12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52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>
            <a:alphaModFix amt="30000"/>
          </a:blip>
          <a:stretch>
            <a:fillRect/>
          </a:stretch>
        </p:blipFill>
        <p:spPr>
          <a:xfrm>
            <a:off x="0" y="38100"/>
            <a:ext cx="18288000" cy="10223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 rot="5400000">
            <a:off x="-2590800" y="5092700"/>
            <a:ext cx="8001000" cy="1397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5753100" y="9575800"/>
            <a:ext cx="6781800" cy="304800"/>
          </a:xfrm>
          <a:prstGeom prst="rect">
            <a:avLst/>
          </a:prstGeom>
        </p:spPr>
        <p:txBody>
          <a:bodyPr lIns="0" tIns="0" rIns="0" bIns="0" anchor="t"/>
          <a:lstStyle/>
          <a:p>
            <a:pPr lvl="0" algn="ctr">
              <a:lnSpc>
                <a:spcPct val="140000"/>
              </a:lnSpc>
              <a:defRPr/>
            </a:pPr>
            <a:r>
              <a:rPr lang="en-US" sz="1700" b="0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Copyright 2024 by Seokyeong University all rights reserved.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0" y="0"/>
            <a:ext cx="0" cy="0"/>
            <a:chOff x="0" y="0"/>
            <a:chExt cx="914400" cy="914400"/>
          </a:xfrm>
        </p:grpSpPr>
      </p:grpSp>
      <p:sp>
        <p:nvSpPr>
          <p:cNvPr id="6" name="TextBox 6"/>
          <p:cNvSpPr txBox="1"/>
          <p:nvPr/>
        </p:nvSpPr>
        <p:spPr>
          <a:xfrm>
            <a:off x="1143000" y="330200"/>
            <a:ext cx="2552700" cy="3429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l">
              <a:lnSpc>
                <a:spcPct val="188000"/>
              </a:lnSpc>
              <a:defRPr/>
            </a:pPr>
            <a:r>
              <a:rPr lang="en-US" sz="1900" b="0" i="0" u="none" strike="noStrike" spc="100">
                <a:solidFill>
                  <a:srgbClr val="FFFFFF"/>
                </a:solidFill>
                <a:latin typeface="맑은 고딕"/>
                <a:ea typeface="맑은 고딕"/>
              </a:rPr>
              <a:t>Seoyeong University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241300" y="254000"/>
            <a:ext cx="749300" cy="4826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7086600" y="3086100"/>
            <a:ext cx="9588500" cy="4114800"/>
          </a:xfrm>
          <a:prstGeom prst="rect">
            <a:avLst/>
          </a:prstGeom>
        </p:spPr>
        <p:txBody>
          <a:bodyPr lIns="0" tIns="0" rIns="0" bIns="0" anchor="ctr"/>
          <a:lstStyle/>
          <a:p>
            <a:pPr lvl="0" algn="r">
              <a:lnSpc>
                <a:spcPct val="136000"/>
              </a:lnSpc>
              <a:defRPr/>
            </a:pPr>
            <a:r>
              <a:rPr lang="en-US" sz="120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THANK</a:t>
            </a:r>
          </a:p>
          <a:p>
            <a:pPr lvl="0" algn="r">
              <a:lnSpc>
                <a:spcPct val="136000"/>
              </a:lnSpc>
              <a:defRPr/>
            </a:pPr>
            <a:r>
              <a:rPr lang="en-US" sz="12000" b="1" i="0" u="none" strike="noStrike">
                <a:solidFill>
                  <a:srgbClr val="FFFFFF"/>
                </a:solidFill>
                <a:latin typeface="맑은 고딕"/>
                <a:ea typeface="맑은 고딕"/>
              </a:rPr>
              <a:t>YOU,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667</Words>
  <Application>Microsoft Office PowerPoint</Application>
  <PresentationFormat>사용자 지정</PresentationFormat>
  <Paragraphs>179</Paragraphs>
  <Slides>19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19</vt:i4>
      </vt:variant>
    </vt:vector>
  </HeadingPairs>
  <TitlesOfParts>
    <vt:vector size="24" baseType="lpstr">
      <vt:lpstr>Noto Sans Korean Regular</vt:lpstr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Administrator</dc:creator>
  <cp:lastModifiedBy>Administrator</cp:lastModifiedBy>
  <cp:revision>15</cp:revision>
  <dcterms:created xsi:type="dcterms:W3CDTF">2006-08-16T00:00:00Z</dcterms:created>
  <dcterms:modified xsi:type="dcterms:W3CDTF">2024-07-15T02:13:28Z</dcterms:modified>
  <cp:version>1000.0000.01</cp:version>
</cp:coreProperties>
</file>