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91" r:id="rId10"/>
    <p:sldId id="270" r:id="rId11"/>
    <p:sldId id="271" r:id="rId12"/>
    <p:sldId id="272" r:id="rId13"/>
    <p:sldId id="262" r:id="rId14"/>
    <p:sldId id="265" r:id="rId15"/>
    <p:sldId id="266" r:id="rId16"/>
    <p:sldId id="276" r:id="rId17"/>
    <p:sldId id="267" r:id="rId18"/>
    <p:sldId id="268" r:id="rId19"/>
    <p:sldId id="273" r:id="rId20"/>
    <p:sldId id="274" r:id="rId21"/>
  </p:sldIdLst>
  <p:sldSz cx="12192000" cy="6858000"/>
  <p:notesSz cx="6858000" cy="9144000"/>
  <p:embeddedFontLst>
    <p:embeddedFont>
      <p:font typeface="맑은 고딕" panose="020B0503020000020004" pitchFamily="50" charset="-127"/>
      <p:regular r:id="rId23"/>
      <p:bold r:id="rId24"/>
    </p:embeddedFont>
    <p:embeddedFont>
      <p:font typeface="에스코어 드림 5 Medium" panose="020B0503030302020204" pitchFamily="34" charset="-127"/>
      <p:regular r:id="rId25"/>
    </p:embeddedFont>
    <p:embeddedFont>
      <p:font typeface="에스코어 드림 3 Light" panose="020B0303030302020204" pitchFamily="34" charset="-127"/>
      <p:regular r:id="rId26"/>
    </p:embeddedFont>
    <p:embeddedFont>
      <p:font typeface="에스코어 드림 6 Bold" panose="020B0703030302020204" pitchFamily="34" charset="-127"/>
      <p:bold r:id="rId27"/>
    </p:embeddedFont>
    <p:embeddedFont>
      <p:font typeface="에스코어 드림 8 Heavy" panose="020B0903030302020204" pitchFamily="34" charset="-127"/>
      <p:bold r:id="rId28"/>
    </p:embeddedFont>
    <p:embeddedFont>
      <p:font typeface="에스코어 드림 4 Regular" panose="020B0503030302020204" pitchFamily="34" charset="-127"/>
      <p:regular r:id="rId2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E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120" y="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71AB-47FE-4408-A133-C31EBE009B11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E383C3-8971-4437-88DD-D31DBFEE7ED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930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3C108E-6D9D-4E9B-B0F7-7AA0D6494BC3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8688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39559F-77E4-E4B6-9FB7-DD41AF3262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A58A7090-9825-A9E2-8FB9-63C21B6EFA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4030BA-1B20-69F5-7892-110CA3A8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2793DB-ADC0-0AAB-3DEA-53059AA3E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4DBECF-0B19-E81D-EC50-13D66BB8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6833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7A1CA3-491B-A10D-F0FC-7363F8ED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3658C48-77F0-BA25-C576-56ACE1AF3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D59961-8A27-A10C-0499-1BD9EBD3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6FA90D5-8F3C-7061-C6EB-29FCF8E02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87AEF4-A24A-F6E4-07A0-29E0E4ACA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50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82B7758-B961-487B-EC46-99D3FB71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A8DB767-C552-2EBC-7A4A-DDBF0F30B7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C84CA6-E611-4B15-3F2D-89A56808F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F01DA0-4972-F562-C307-EA8712FD1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17B590-1BE4-3778-50EA-142DD5BA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492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7A286E3-CF93-6ADA-3DBE-17D71B1A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39D5B8B-81FF-F349-2AE7-690822168D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5656D75-D969-977F-75C7-A8C2C7551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E6180D9-640C-D101-2A42-B0B477E88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45E2787-DF0F-450E-69C4-9BC2A87E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DFD80CC-9A1D-0CD7-13E8-8EC099841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568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7EFAFE5-EA76-DEFF-A87B-132F8A2A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88B3FF-8205-1638-9DE1-A070E9A9E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9F365D0-78A4-872E-D806-D0DAB5A5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604EFA3-A950-9565-A948-3AAE6B3A2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2BB3293-DA90-16CB-9E3F-BFC8511395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AB3E90F-A1C5-47BE-6DF6-32602C0B5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372FFDA-0868-0F35-611B-D966108C3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99EBEB-4DBF-A3A3-5429-B7FB422E0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1044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8355EA-D4B6-EA87-125A-B2D1816CF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28281AE-4AD8-F99E-AA57-BCE93C52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B3171CC-6119-7A05-BAFD-052210A13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753F13C-053A-16EB-A399-7B12B9EB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025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E47A8DE-3BCF-0F8D-05BB-81922E19B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28E9C25-6F52-F6E0-0484-D2A46EE6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C89684D-AC9B-D3EA-80B6-353514AF4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930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C21ECB-9DA7-F4C9-6C12-5F18F2D69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B29BCFC-7E09-5B8E-38EA-5BD767FEBC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C76035E-54AD-B2F4-FAAB-3222CCFEE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7AB969F-4AAB-037F-7C5B-9FE0BE239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60DA981-F50E-5EB0-FACA-224EB4AC1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C22208-26AE-D12A-F31B-83279FA1F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4099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466D19C-B81A-7C94-4133-C163A7F14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EE2E72F-29A8-A6D7-1F56-0BACD133C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A444F1A-CBC2-31F3-ECC9-48B6EB643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12CE21-D76B-0D5F-D2A8-725550232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ACA4E10-27EE-471F-6AEC-05DB498BD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C947BF9-8982-3A40-7444-06FFCE81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9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8F43DFD-AD01-82B5-E212-4F178668F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2AE4071-D401-04CE-8DE7-73EA36018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F45CA3C-8A6A-1176-8A7C-9BE2AD11A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AE4AE83-0A13-01CB-9576-60F49E59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DAF0F4-9086-E7EE-F127-7895283BE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062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F2F0D62-46A2-2BEA-514B-724B7A6248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A412530-5CFA-BC56-96EE-D07D49526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05485E-9AD6-4C35-A54A-87FAEF90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4A6829-144E-6D24-D31C-6EEAA3DB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CBA642-FF3C-733D-ABC7-9922E63D3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062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A7FD36F-6D09-4535-FDBC-C3595C5E5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6B91BAA-A5DC-ABA7-3D0F-0DA836D81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9A95249-E4C4-4CD9-BB7C-51D925217E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954118-C12F-40F3-98CE-B12A883F5D45}" type="datetimeFigureOut">
              <a:rPr lang="ko-KR" altLang="en-US" smtClean="0"/>
              <a:t>2024-06-27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BD035F3-F744-8CDC-EE4F-0BE479D65D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1402D5C-F230-2580-112F-EAE6843DD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DFE356-E637-431A-A1F9-4B2928499E6C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FBB9BAAE-C89A-6268-2CAD-5CEA1DFE2689}"/>
              </a:ext>
            </a:extLst>
          </p:cNvPr>
          <p:cNvGrpSpPr/>
          <p:nvPr userDrawn="1"/>
        </p:nvGrpSpPr>
        <p:grpSpPr>
          <a:xfrm>
            <a:off x="7270" y="-741782"/>
            <a:ext cx="5087877" cy="530115"/>
            <a:chOff x="7270" y="-741782"/>
            <a:chExt cx="5087877" cy="530115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7566E0E7-9BD0-52B6-AAD6-96A6808A5601}"/>
                </a:ext>
              </a:extLst>
            </p:cNvPr>
            <p:cNvSpPr/>
            <p:nvPr/>
          </p:nvSpPr>
          <p:spPr>
            <a:xfrm>
              <a:off x="621020" y="-736600"/>
              <a:ext cx="515938" cy="524933"/>
            </a:xfrm>
            <a:prstGeom prst="rect">
              <a:avLst/>
            </a:prstGeom>
            <a:solidFill>
              <a:srgbClr val="2640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45A42904-88C2-C0DD-7FEA-5CBDC4ED841D}"/>
                </a:ext>
              </a:extLst>
            </p:cNvPr>
            <p:cNvSpPr/>
            <p:nvPr/>
          </p:nvSpPr>
          <p:spPr>
            <a:xfrm>
              <a:off x="7270" y="-736600"/>
              <a:ext cx="515938" cy="524933"/>
            </a:xfrm>
            <a:prstGeom prst="rect">
              <a:avLst/>
            </a:prstGeom>
            <a:solidFill>
              <a:srgbClr val="0716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314C2E"/>
                </a:solidFill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212898B6-A17F-7AF1-C186-1C391EFBEFE0}"/>
                </a:ext>
              </a:extLst>
            </p:cNvPr>
            <p:cNvSpPr/>
            <p:nvPr/>
          </p:nvSpPr>
          <p:spPr>
            <a:xfrm>
              <a:off x="1234770" y="-741780"/>
              <a:ext cx="515938" cy="524933"/>
            </a:xfrm>
            <a:prstGeom prst="rect">
              <a:avLst/>
            </a:prstGeom>
            <a:solidFill>
              <a:srgbClr val="BFA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B6D75FF6-76E5-B493-DE3C-967084421E52}"/>
                </a:ext>
              </a:extLst>
            </p:cNvPr>
            <p:cNvSpPr/>
            <p:nvPr/>
          </p:nvSpPr>
          <p:spPr>
            <a:xfrm>
              <a:off x="2462270" y="-741782"/>
              <a:ext cx="515938" cy="52493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C278885E-0554-371F-16D5-A689EC202BC7}"/>
                </a:ext>
              </a:extLst>
            </p:cNvPr>
            <p:cNvSpPr/>
            <p:nvPr/>
          </p:nvSpPr>
          <p:spPr>
            <a:xfrm>
              <a:off x="3076020" y="-741782"/>
              <a:ext cx="2019127" cy="524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200" dirty="0">
                  <a:solidFill>
                    <a:schemeClr val="tx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폰트</a:t>
              </a:r>
              <a:endParaRPr lang="en-US" altLang="ko-KR" sz="1200" dirty="0">
                <a:solidFill>
                  <a:schemeClr val="tx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100" dirty="0" err="1">
                  <a:solidFill>
                    <a:schemeClr val="tx1"/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에스코어</a:t>
              </a:r>
              <a:r>
                <a:rPr lang="ko-KR" altLang="en-US" sz="1100" dirty="0">
                  <a:solidFill>
                    <a:schemeClr val="tx1"/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 드림 </a:t>
              </a:r>
              <a:r>
                <a:rPr lang="en-US" altLang="ko-KR" sz="1100" dirty="0">
                  <a:solidFill>
                    <a:schemeClr val="tx1"/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3, 4, 5, 6, 7, 8</a:t>
              </a:r>
              <a:endParaRPr lang="ko-KR" altLang="en-US" sz="1100" dirty="0">
                <a:solidFill>
                  <a:schemeClr val="tx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6CE6FFC0-4080-9578-B868-50B6EF973BC0}"/>
                </a:ext>
              </a:extLst>
            </p:cNvPr>
            <p:cNvSpPr/>
            <p:nvPr/>
          </p:nvSpPr>
          <p:spPr>
            <a:xfrm>
              <a:off x="1848520" y="-741781"/>
              <a:ext cx="515938" cy="524933"/>
            </a:xfrm>
            <a:prstGeom prst="rect">
              <a:avLst/>
            </a:prstGeom>
            <a:solidFill>
              <a:srgbClr val="ADA9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5" name="그림 14" descr="폰트, 텍스트, 그래픽, 로고이(가) 표시된 사진&#10;&#10;자동 생성된 설명">
            <a:extLst>
              <a:ext uri="{FF2B5EF4-FFF2-40B4-BE49-F238E27FC236}">
                <a16:creationId xmlns:a16="http://schemas.microsoft.com/office/drawing/2014/main" id="{EB82B32E-AC22-E64A-89C5-9A221102B9CA}"/>
              </a:ext>
            </a:extLst>
          </p:cNvPr>
          <p:cNvPicPr/>
          <p:nvPr userDrawn="1"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2"/>
          <a:stretch/>
        </p:blipFill>
        <p:spPr>
          <a:xfrm>
            <a:off x="10912475" y="6481972"/>
            <a:ext cx="1231150" cy="342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19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5" userDrawn="1">
          <p15:clr>
            <a:srgbClr val="F26B43"/>
          </p15:clr>
        </p15:guide>
        <p15:guide id="4" pos="7355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686" userDrawn="1">
          <p15:clr>
            <a:srgbClr val="F26B43"/>
          </p15:clr>
        </p15:guide>
        <p15:guide id="7" orient="horz" pos="2387" userDrawn="1">
          <p15:clr>
            <a:srgbClr val="F26B43"/>
          </p15:clr>
        </p15:guide>
        <p15:guide id="8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E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>
            <a:extLst>
              <a:ext uri="{FF2B5EF4-FFF2-40B4-BE49-F238E27FC236}">
                <a16:creationId xmlns:a16="http://schemas.microsoft.com/office/drawing/2014/main" id="{7A57E0A2-FB8C-1FC3-8C17-E3DD46948A50}"/>
              </a:ext>
            </a:extLst>
          </p:cNvPr>
          <p:cNvGrpSpPr/>
          <p:nvPr/>
        </p:nvGrpSpPr>
        <p:grpSpPr>
          <a:xfrm>
            <a:off x="523209" y="662676"/>
            <a:ext cx="11152850" cy="5827017"/>
            <a:chOff x="523209" y="476244"/>
            <a:chExt cx="11152850" cy="601344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5" name="사각형: 둥근 위쪽 모서리 4">
              <a:extLst>
                <a:ext uri="{FF2B5EF4-FFF2-40B4-BE49-F238E27FC236}">
                  <a16:creationId xmlns:a16="http://schemas.microsoft.com/office/drawing/2014/main" id="{072C9845-672F-C25C-0E7D-6424C9B029F4}"/>
                </a:ext>
              </a:extLst>
            </p:cNvPr>
            <p:cNvSpPr/>
            <p:nvPr/>
          </p:nvSpPr>
          <p:spPr>
            <a:xfrm rot="16200000">
              <a:off x="5879306" y="692939"/>
              <a:ext cx="6013448" cy="5580059"/>
            </a:xfrm>
            <a:prstGeom prst="round2SameRect">
              <a:avLst>
                <a:gd name="adj1" fmla="val 277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사각형: 둥근 위쪽 모서리 5">
              <a:extLst>
                <a:ext uri="{FF2B5EF4-FFF2-40B4-BE49-F238E27FC236}">
                  <a16:creationId xmlns:a16="http://schemas.microsoft.com/office/drawing/2014/main" id="{011C9927-8938-9439-0A0A-6E169AC64E9F}"/>
                </a:ext>
              </a:extLst>
            </p:cNvPr>
            <p:cNvSpPr/>
            <p:nvPr/>
          </p:nvSpPr>
          <p:spPr>
            <a:xfrm rot="5400000" flipH="1">
              <a:off x="306515" y="692938"/>
              <a:ext cx="6013448" cy="5580059"/>
            </a:xfrm>
            <a:prstGeom prst="round2SameRect">
              <a:avLst>
                <a:gd name="adj1" fmla="val 2639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B06A168-028C-60DD-DB72-4E76923B72EB}"/>
              </a:ext>
            </a:extLst>
          </p:cNvPr>
          <p:cNvSpPr txBox="1"/>
          <p:nvPr/>
        </p:nvSpPr>
        <p:spPr>
          <a:xfrm>
            <a:off x="2327709" y="2664510"/>
            <a:ext cx="7536581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0" i="0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</a:rPr>
              <a:t>서경대학교</a:t>
            </a:r>
            <a:r>
              <a:rPr kumimoji="0" lang="en-US" altLang="ko-KR" sz="4800" b="0" i="0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</a:rPr>
              <a:t> </a:t>
            </a:r>
            <a:r>
              <a:rPr kumimoji="0" lang="ko-KR" altLang="en-US" sz="4800" b="0" i="0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</a:rPr>
              <a:t>공식</a:t>
            </a:r>
            <a:endParaRPr kumimoji="0" lang="en-US" altLang="ko-KR" sz="4800" b="0" i="0" strike="noStrike" kern="1200" cap="none" spc="0" normalizeH="0" baseline="0" noProof="0" dirty="0">
              <a:ln>
                <a:noFill/>
              </a:ln>
              <a:solidFill>
                <a:srgbClr val="0716A1"/>
              </a:solidFill>
              <a:effectLst/>
              <a:uLnTx/>
              <a:uFillTx/>
              <a:latin typeface="에스코어 드림 8 Heavy" panose="020B0903030302020204" pitchFamily="34" charset="-127"/>
              <a:ea typeface="에스코어 드림 8 Heavy" panose="020B0903030302020204" pitchFamily="34" charset="-127"/>
            </a:endParaRP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800" b="0" i="0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</a:rPr>
              <a:t>파워포인트 템플릿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015A6D-AAC7-9DC1-CF9B-446C8BADBDAA}"/>
              </a:ext>
            </a:extLst>
          </p:cNvPr>
          <p:cNvSpPr txBox="1"/>
          <p:nvPr/>
        </p:nvSpPr>
        <p:spPr>
          <a:xfrm>
            <a:off x="4540650" y="4288394"/>
            <a:ext cx="31107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학번 이름을 입력하세요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7B0A01-4EB8-AB12-A26C-291DC65C9EA1}"/>
              </a:ext>
            </a:extLst>
          </p:cNvPr>
          <p:cNvSpPr txBox="1"/>
          <p:nvPr/>
        </p:nvSpPr>
        <p:spPr>
          <a:xfrm>
            <a:off x="4544285" y="2261829"/>
            <a:ext cx="3110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과목명을 입력하세요</a:t>
            </a:r>
          </a:p>
        </p:txBody>
      </p:sp>
      <p:pic>
        <p:nvPicPr>
          <p:cNvPr id="10" name="그림 9" descr="그림, 예술, 창의성이(가) 표시된 사진&#10;&#10;자동 생성된 설명">
            <a:extLst>
              <a:ext uri="{FF2B5EF4-FFF2-40B4-BE49-F238E27FC236}">
                <a16:creationId xmlns:a16="http://schemas.microsoft.com/office/drawing/2014/main" id="{D597358E-2FEB-BDE4-EB0A-FC831F4858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950" y="2418029"/>
            <a:ext cx="637371" cy="364708"/>
          </a:xfrm>
          <a:prstGeom prst="rect">
            <a:avLst/>
          </a:prstGeom>
        </p:spPr>
      </p:pic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47C7CBC5-20BA-4BFA-5774-B809EC15C76D}"/>
              </a:ext>
            </a:extLst>
          </p:cNvPr>
          <p:cNvCxnSpPr/>
          <p:nvPr/>
        </p:nvCxnSpPr>
        <p:spPr>
          <a:xfrm>
            <a:off x="526843" y="354899"/>
            <a:ext cx="11152850" cy="0"/>
          </a:xfrm>
          <a:prstGeom prst="line">
            <a:avLst/>
          </a:prstGeom>
          <a:ln w="9525">
            <a:solidFill>
              <a:srgbClr val="0716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5AD8A6D-C1D4-6F01-D1AA-E178A4BAAFAC}"/>
              </a:ext>
            </a:extLst>
          </p:cNvPr>
          <p:cNvSpPr txBox="1"/>
          <p:nvPr/>
        </p:nvSpPr>
        <p:spPr>
          <a:xfrm>
            <a:off x="512307" y="386190"/>
            <a:ext cx="17058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DATE: </a:t>
            </a:r>
            <a:endParaRPr lang="ko-KR" altLang="en-US" sz="1100" dirty="0">
              <a:solidFill>
                <a:srgbClr val="0716A1"/>
              </a:solidFill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905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7DAC54C1-99F1-AD20-DA7C-2A1DD4E0297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DD0A788-D875-254F-9129-3234EFF3567B}"/>
              </a:ext>
            </a:extLst>
          </p:cNvPr>
          <p:cNvSpPr txBox="1">
            <a:spLocks/>
          </p:cNvSpPr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3200" dirty="0">
                <a:solidFill>
                  <a:srgbClr val="0716A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</a:rPr>
              <a:t>목차</a:t>
            </a:r>
            <a:endParaRPr kumimoji="0" lang="ko-KR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0716A1"/>
              </a:solidFill>
              <a:effectLst/>
              <a:uLnTx/>
              <a:uFillTx/>
              <a:latin typeface="에스코어 드림 8 Heavy" panose="020B0903030302020204" pitchFamily="34" charset="-127"/>
              <a:ea typeface="에스코어 드림 8 Heavy" panose="020B0903030302020204" pitchFamily="34" charset="-127"/>
              <a:cs typeface="+mn-cs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823D5B2D-572C-2DFE-7AA0-038ED2CBE846}"/>
              </a:ext>
            </a:extLst>
          </p:cNvPr>
          <p:cNvGrpSpPr/>
          <p:nvPr/>
        </p:nvGrpSpPr>
        <p:grpSpPr>
          <a:xfrm>
            <a:off x="1197421" y="2001774"/>
            <a:ext cx="3277211" cy="830933"/>
            <a:chOff x="7278623" y="2009089"/>
            <a:chExt cx="3277211" cy="83093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7A5D3C0-DB32-75C0-E7B6-D719FBBF6D60}"/>
                </a:ext>
              </a:extLst>
            </p:cNvPr>
            <p:cNvSpPr txBox="1"/>
            <p:nvPr/>
          </p:nvSpPr>
          <p:spPr>
            <a:xfrm>
              <a:off x="7278623" y="2009089"/>
              <a:ext cx="790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dirty="0">
                  <a:solidFill>
                    <a:srgbClr val="0716A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01</a:t>
              </a:r>
              <a:endParaRPr lang="ko-KR" altLang="en-US" sz="36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6C67162-6335-59B9-2E1E-E93007C1330D}"/>
                </a:ext>
              </a:extLst>
            </p:cNvPr>
            <p:cNvSpPr txBox="1"/>
            <p:nvPr/>
          </p:nvSpPr>
          <p:spPr>
            <a:xfrm>
              <a:off x="8068666" y="2009089"/>
              <a:ext cx="2487168" cy="830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목차를 적어주세요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51034322-4005-96B9-606C-6D7318C56D9E}"/>
              </a:ext>
            </a:extLst>
          </p:cNvPr>
          <p:cNvGrpSpPr/>
          <p:nvPr/>
        </p:nvGrpSpPr>
        <p:grpSpPr>
          <a:xfrm>
            <a:off x="4847707" y="2001773"/>
            <a:ext cx="3277211" cy="830933"/>
            <a:chOff x="7278623" y="2009089"/>
            <a:chExt cx="3277211" cy="83093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10BB739-76DE-5337-B9A6-7074BDD5E3A5}"/>
                </a:ext>
              </a:extLst>
            </p:cNvPr>
            <p:cNvSpPr txBox="1"/>
            <p:nvPr/>
          </p:nvSpPr>
          <p:spPr>
            <a:xfrm>
              <a:off x="7278623" y="2009089"/>
              <a:ext cx="790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dirty="0">
                  <a:solidFill>
                    <a:srgbClr val="0716A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02</a:t>
              </a:r>
              <a:endParaRPr lang="ko-KR" altLang="en-US" sz="36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00B4270-0C23-D46E-560F-CEC7CF19F9E0}"/>
                </a:ext>
              </a:extLst>
            </p:cNvPr>
            <p:cNvSpPr txBox="1"/>
            <p:nvPr/>
          </p:nvSpPr>
          <p:spPr>
            <a:xfrm>
              <a:off x="8068666" y="2009089"/>
              <a:ext cx="2487168" cy="830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목차를 적어주세요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05993587-DC27-9AC4-4B8F-9C538B7E71CB}"/>
              </a:ext>
            </a:extLst>
          </p:cNvPr>
          <p:cNvGrpSpPr/>
          <p:nvPr/>
        </p:nvGrpSpPr>
        <p:grpSpPr>
          <a:xfrm>
            <a:off x="1197421" y="3373897"/>
            <a:ext cx="3277211" cy="830933"/>
            <a:chOff x="7278623" y="2009089"/>
            <a:chExt cx="3277211" cy="83093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005469-DB54-88C5-071D-8EF0834FEADE}"/>
                </a:ext>
              </a:extLst>
            </p:cNvPr>
            <p:cNvSpPr txBox="1"/>
            <p:nvPr/>
          </p:nvSpPr>
          <p:spPr>
            <a:xfrm>
              <a:off x="7278623" y="2009089"/>
              <a:ext cx="790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dirty="0">
                  <a:solidFill>
                    <a:srgbClr val="0716A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03</a:t>
              </a:r>
              <a:endParaRPr lang="ko-KR" altLang="en-US" sz="36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63F5474-8DE6-39B4-D155-537680C6F679}"/>
                </a:ext>
              </a:extLst>
            </p:cNvPr>
            <p:cNvSpPr txBox="1"/>
            <p:nvPr/>
          </p:nvSpPr>
          <p:spPr>
            <a:xfrm>
              <a:off x="8068666" y="2009089"/>
              <a:ext cx="2487168" cy="830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목차를 적어주세요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D0BD61E-0B29-CD06-D801-F6D1F8B6397A}"/>
              </a:ext>
            </a:extLst>
          </p:cNvPr>
          <p:cNvGrpSpPr/>
          <p:nvPr/>
        </p:nvGrpSpPr>
        <p:grpSpPr>
          <a:xfrm>
            <a:off x="4847707" y="3373896"/>
            <a:ext cx="3277211" cy="830933"/>
            <a:chOff x="7278623" y="2009089"/>
            <a:chExt cx="3277211" cy="83093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25F31DC-EEE4-AA2B-B113-84B349FEB2F9}"/>
                </a:ext>
              </a:extLst>
            </p:cNvPr>
            <p:cNvSpPr txBox="1"/>
            <p:nvPr/>
          </p:nvSpPr>
          <p:spPr>
            <a:xfrm>
              <a:off x="7278623" y="2009089"/>
              <a:ext cx="790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dirty="0">
                  <a:solidFill>
                    <a:srgbClr val="0716A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04</a:t>
              </a:r>
              <a:endParaRPr lang="ko-KR" altLang="en-US" sz="36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FF4EFD2-C03D-51E1-EC3C-A4DB92A505AF}"/>
                </a:ext>
              </a:extLst>
            </p:cNvPr>
            <p:cNvSpPr txBox="1"/>
            <p:nvPr/>
          </p:nvSpPr>
          <p:spPr>
            <a:xfrm>
              <a:off x="8068666" y="2009089"/>
              <a:ext cx="2487168" cy="830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목차를 적어주세요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285EA54-691B-DF90-1702-9ECA34BDBB3C}"/>
              </a:ext>
            </a:extLst>
          </p:cNvPr>
          <p:cNvGrpSpPr/>
          <p:nvPr/>
        </p:nvGrpSpPr>
        <p:grpSpPr>
          <a:xfrm>
            <a:off x="1197421" y="4746019"/>
            <a:ext cx="3277211" cy="830933"/>
            <a:chOff x="7278623" y="2009089"/>
            <a:chExt cx="3277211" cy="83093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C8F01D-DE18-D472-08EB-391E748AA14C}"/>
                </a:ext>
              </a:extLst>
            </p:cNvPr>
            <p:cNvSpPr txBox="1"/>
            <p:nvPr/>
          </p:nvSpPr>
          <p:spPr>
            <a:xfrm>
              <a:off x="7278623" y="2009089"/>
              <a:ext cx="790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dirty="0">
                  <a:solidFill>
                    <a:srgbClr val="0716A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05</a:t>
              </a:r>
              <a:endParaRPr lang="ko-KR" altLang="en-US" sz="36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1A3E5C-38ED-6C40-CC57-623F0D177116}"/>
                </a:ext>
              </a:extLst>
            </p:cNvPr>
            <p:cNvSpPr txBox="1"/>
            <p:nvPr/>
          </p:nvSpPr>
          <p:spPr>
            <a:xfrm>
              <a:off x="8068666" y="2009089"/>
              <a:ext cx="2487168" cy="830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목차를 적어주세요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C34C3FE4-1267-E331-453C-6CD5D5E6A059}"/>
              </a:ext>
            </a:extLst>
          </p:cNvPr>
          <p:cNvGrpSpPr/>
          <p:nvPr/>
        </p:nvGrpSpPr>
        <p:grpSpPr>
          <a:xfrm>
            <a:off x="4847707" y="4746018"/>
            <a:ext cx="3277211" cy="830933"/>
            <a:chOff x="7278623" y="2009089"/>
            <a:chExt cx="3277211" cy="83093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658C94-4FB0-5725-9B2E-9A22D56AC414}"/>
                </a:ext>
              </a:extLst>
            </p:cNvPr>
            <p:cNvSpPr txBox="1"/>
            <p:nvPr/>
          </p:nvSpPr>
          <p:spPr>
            <a:xfrm>
              <a:off x="7278623" y="2009089"/>
              <a:ext cx="79004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600" dirty="0">
                  <a:solidFill>
                    <a:srgbClr val="0716A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06</a:t>
              </a:r>
              <a:endParaRPr lang="ko-KR" altLang="en-US" sz="36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0BB1F1F-61D4-6082-FB85-D5EBEE8E3BC2}"/>
                </a:ext>
              </a:extLst>
            </p:cNvPr>
            <p:cNvSpPr txBox="1"/>
            <p:nvPr/>
          </p:nvSpPr>
          <p:spPr>
            <a:xfrm>
              <a:off x="8068666" y="2009089"/>
              <a:ext cx="2487168" cy="830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ko-KR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목차를 적어주세요</a:t>
              </a:r>
              <a:endPara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</a:p>
            <a:p>
              <a: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포함되는 내용을 나열해 보세요</a:t>
              </a:r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.</a:t>
              </a:r>
              <a:endPara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436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3D81B6-7CBF-C2D5-9B07-CC2DD7621C29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940497-18E8-2888-526B-9BFC10ADCE5D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2F6749A-6445-8003-56BA-D0FE2B4420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22985" y="1605077"/>
            <a:ext cx="10746029" cy="4748673"/>
          </a:xfrm>
          <a:prstGeom prst="rect">
            <a:avLst/>
          </a:prstGeom>
          <a:solidFill>
            <a:schemeClr val="bg1"/>
          </a:solidFill>
          <a:ln w="9525">
            <a:solidFill>
              <a:srgbClr val="4E6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9D8D4C5-F9F4-B322-E8C8-D107F58E9A38}"/>
              </a:ext>
            </a:extLst>
          </p:cNvPr>
          <p:cNvSpPr txBox="1"/>
          <p:nvPr/>
        </p:nvSpPr>
        <p:spPr>
          <a:xfrm>
            <a:off x="1492739" y="2118967"/>
            <a:ext cx="9099488" cy="42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텍스트를 입력하십시오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09B43FFB-0150-F921-4A8D-4FB484ECAEBE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23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50E18B-EC68-A68C-CBAE-DC9CAC5A7096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A11F46-BD90-9371-B3B8-BA155D5594E4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53DC9BC-8D4C-71BF-71C9-492B577632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22985" y="1605077"/>
            <a:ext cx="10746029" cy="4748673"/>
          </a:xfrm>
          <a:prstGeom prst="rect">
            <a:avLst/>
          </a:prstGeom>
          <a:solidFill>
            <a:schemeClr val="bg1"/>
          </a:solidFill>
          <a:ln w="9525">
            <a:solidFill>
              <a:srgbClr val="4E6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405236C5-7FEC-46A0-CDB4-5DC2B8C7205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136958" y="3209544"/>
            <a:ext cx="9795750" cy="0"/>
          </a:xfrm>
          <a:prstGeom prst="line">
            <a:avLst/>
          </a:prstGeom>
          <a:ln w="9525" cap="flat" cmpd="sng" algn="ctr">
            <a:solidFill>
              <a:srgbClr val="0716A1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91C8EA7-1BCE-86F8-169D-6ABF617DF4D3}"/>
              </a:ext>
            </a:extLst>
          </p:cNvPr>
          <p:cNvSpPr txBox="1"/>
          <p:nvPr/>
        </p:nvSpPr>
        <p:spPr>
          <a:xfrm>
            <a:off x="3009470" y="2253897"/>
            <a:ext cx="623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solidFill>
                  <a:srgbClr val="0716A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“</a:t>
            </a:r>
            <a:r>
              <a:rPr lang="ko-KR" altLang="en-US" sz="3200" dirty="0">
                <a:solidFill>
                  <a:srgbClr val="0716A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슬로건</a:t>
            </a:r>
            <a:r>
              <a:rPr lang="en-US" altLang="ko-KR" sz="3200" dirty="0">
                <a:solidFill>
                  <a:srgbClr val="0716A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 </a:t>
            </a:r>
            <a:r>
              <a:rPr lang="ko-KR" altLang="en-US" sz="3200" dirty="0">
                <a:solidFill>
                  <a:srgbClr val="0716A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등을 입력하세요</a:t>
            </a:r>
            <a:r>
              <a:rPr lang="en-US" altLang="ko-KR" sz="3200" dirty="0">
                <a:solidFill>
                  <a:srgbClr val="0716A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”</a:t>
            </a:r>
            <a:endParaRPr lang="ko-KR" altLang="en-US" sz="3200" dirty="0">
              <a:solidFill>
                <a:srgbClr val="0716A1"/>
              </a:solidFill>
              <a:latin typeface="에스코어 드림 6 Bold" panose="020B0703030302020204" pitchFamily="34" charset="-127"/>
              <a:ea typeface="에스코어 드림 6 Bold" panose="020B0703030302020204" pitchFamily="34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12D681-8506-A9BB-77FD-FA7334B17746}"/>
              </a:ext>
            </a:extLst>
          </p:cNvPr>
          <p:cNvSpPr txBox="1"/>
          <p:nvPr/>
        </p:nvSpPr>
        <p:spPr>
          <a:xfrm>
            <a:off x="1546255" y="3851424"/>
            <a:ext cx="9099488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분석한 내용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설명할 내용 등을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분석한 내용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,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설명할 내용 등을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 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1C03748-F77E-77D5-8C69-42B1F0DCC256}"/>
              </a:ext>
            </a:extLst>
          </p:cNvPr>
          <p:cNvCxnSpPr/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78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28E19C-3FC1-095F-0EBA-CC79D7F68543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4A368F-A93E-D8C4-2229-C6B5E2301259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52B7B70-3331-7624-284B-8076C1A1E98A}"/>
              </a:ext>
            </a:extLst>
          </p:cNvPr>
          <p:cNvSpPr/>
          <p:nvPr/>
        </p:nvSpPr>
        <p:spPr>
          <a:xfrm>
            <a:off x="1136958" y="1422883"/>
            <a:ext cx="4594081" cy="5066817"/>
          </a:xfrm>
          <a:prstGeom prst="roundRect">
            <a:avLst>
              <a:gd name="adj" fmla="val 3967"/>
            </a:avLst>
          </a:prstGeom>
          <a:solidFill>
            <a:schemeClr val="bg1"/>
          </a:solidFill>
          <a:ln w="9525">
            <a:solidFill>
              <a:srgbClr val="4E6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BE963387-5209-B1C6-6F3E-DEC129A09546}"/>
              </a:ext>
            </a:extLst>
          </p:cNvPr>
          <p:cNvCxnSpPr>
            <a:cxnSpLocks/>
          </p:cNvCxnSpPr>
          <p:nvPr/>
        </p:nvCxnSpPr>
        <p:spPr>
          <a:xfrm>
            <a:off x="1415790" y="2582333"/>
            <a:ext cx="4021833" cy="0"/>
          </a:xfrm>
          <a:prstGeom prst="line">
            <a:avLst/>
          </a:prstGeom>
          <a:ln>
            <a:solidFill>
              <a:srgbClr val="2640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2063FD5-E3F8-232B-C6E5-A7CF05776F54}"/>
              </a:ext>
            </a:extLst>
          </p:cNvPr>
          <p:cNvSpPr txBox="1"/>
          <p:nvPr/>
        </p:nvSpPr>
        <p:spPr>
          <a:xfrm>
            <a:off x="1558148" y="1583266"/>
            <a:ext cx="3751703" cy="962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>
                <a:solidFill>
                  <a:srgbClr val="0716A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Chapter 1</a:t>
            </a:r>
          </a:p>
          <a:p>
            <a:pPr>
              <a:lnSpc>
                <a:spcPct val="130000"/>
              </a:lnSpc>
            </a:pPr>
            <a:r>
              <a:rPr lang="ko-KR" altLang="en-US" sz="2800" dirty="0">
                <a:solidFill>
                  <a:srgbClr val="0716A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내용의 제목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2C57A7-589C-6552-A0AC-98DE3A19107C}"/>
              </a:ext>
            </a:extLst>
          </p:cNvPr>
          <p:cNvSpPr txBox="1"/>
          <p:nvPr/>
        </p:nvSpPr>
        <p:spPr>
          <a:xfrm>
            <a:off x="1558147" y="2935069"/>
            <a:ext cx="375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요약 내용을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2DE425-782F-D6A9-A6E2-2E5D54E1D3F5}"/>
              </a:ext>
            </a:extLst>
          </p:cNvPr>
          <p:cNvSpPr txBox="1"/>
          <p:nvPr/>
        </p:nvSpPr>
        <p:spPr>
          <a:xfrm>
            <a:off x="1558147" y="3553600"/>
            <a:ext cx="3751703" cy="15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666B2350-CB02-08AB-6C34-8B6B2708FA29}"/>
              </a:ext>
            </a:extLst>
          </p:cNvPr>
          <p:cNvSpPr/>
          <p:nvPr/>
        </p:nvSpPr>
        <p:spPr>
          <a:xfrm>
            <a:off x="6460963" y="1426058"/>
            <a:ext cx="4594081" cy="5066817"/>
          </a:xfrm>
          <a:prstGeom prst="roundRect">
            <a:avLst>
              <a:gd name="adj" fmla="val 3967"/>
            </a:avLst>
          </a:prstGeom>
          <a:solidFill>
            <a:schemeClr val="bg1"/>
          </a:solidFill>
          <a:ln w="9525">
            <a:solidFill>
              <a:srgbClr val="4E6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CFEB878A-58E7-6303-BC4E-050459E88AD5}"/>
              </a:ext>
            </a:extLst>
          </p:cNvPr>
          <p:cNvCxnSpPr>
            <a:cxnSpLocks/>
          </p:cNvCxnSpPr>
          <p:nvPr/>
        </p:nvCxnSpPr>
        <p:spPr>
          <a:xfrm>
            <a:off x="6739795" y="2585508"/>
            <a:ext cx="4021833" cy="0"/>
          </a:xfrm>
          <a:prstGeom prst="line">
            <a:avLst/>
          </a:prstGeom>
          <a:ln>
            <a:solidFill>
              <a:srgbClr val="2640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DE58313-5944-1E58-FE50-A3EECCF7BE3E}"/>
              </a:ext>
            </a:extLst>
          </p:cNvPr>
          <p:cNvSpPr txBox="1"/>
          <p:nvPr/>
        </p:nvSpPr>
        <p:spPr>
          <a:xfrm>
            <a:off x="6882153" y="1586441"/>
            <a:ext cx="3751703" cy="962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dirty="0">
                <a:solidFill>
                  <a:srgbClr val="0716A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Chapter 2</a:t>
            </a:r>
          </a:p>
          <a:p>
            <a:pPr>
              <a:lnSpc>
                <a:spcPct val="130000"/>
              </a:lnSpc>
            </a:pPr>
            <a:r>
              <a:rPr lang="ko-KR" altLang="en-US" sz="2800" dirty="0">
                <a:solidFill>
                  <a:srgbClr val="0716A1"/>
                </a:solidFill>
                <a:latin typeface="에스코어 드림 6 Bold" panose="020B0703030302020204" pitchFamily="34" charset="-127"/>
                <a:ea typeface="에스코어 드림 6 Bold" panose="020B0703030302020204" pitchFamily="34" charset="-127"/>
              </a:rPr>
              <a:t>내용의 제목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982C6A-3BD9-FE77-E111-44147A0EA8F1}"/>
              </a:ext>
            </a:extLst>
          </p:cNvPr>
          <p:cNvSpPr txBox="1"/>
          <p:nvPr/>
        </p:nvSpPr>
        <p:spPr>
          <a:xfrm>
            <a:off x="6882152" y="2938244"/>
            <a:ext cx="375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요약 내용을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3E2C16-D144-435F-0BA0-0E48A53FF99B}"/>
              </a:ext>
            </a:extLst>
          </p:cNvPr>
          <p:cNvSpPr txBox="1"/>
          <p:nvPr/>
        </p:nvSpPr>
        <p:spPr>
          <a:xfrm>
            <a:off x="6882152" y="3556775"/>
            <a:ext cx="3751703" cy="15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 설명을 적어주세요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</p:txBody>
      </p: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D6E3FC44-9713-06FC-EABC-B2E7F818796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45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EB16A5-F22D-F006-F361-9A60DA760EA7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E870CB-7AA3-B237-EA2E-004F3B965504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화살표: 갈매기형 수장 3">
            <a:extLst>
              <a:ext uri="{FF2B5EF4-FFF2-40B4-BE49-F238E27FC236}">
                <a16:creationId xmlns:a16="http://schemas.microsoft.com/office/drawing/2014/main" id="{F4280D66-A113-4E92-A0A6-D1A85723D5AA}"/>
              </a:ext>
            </a:extLst>
          </p:cNvPr>
          <p:cNvSpPr/>
          <p:nvPr/>
        </p:nvSpPr>
        <p:spPr>
          <a:xfrm>
            <a:off x="5990166" y="3656148"/>
            <a:ext cx="211667" cy="266429"/>
          </a:xfrm>
          <a:prstGeom prst="chevron">
            <a:avLst/>
          </a:prstGeom>
          <a:solidFill>
            <a:srgbClr val="2640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B103328-8A66-ACD7-A7E2-749D04F0E4C1}"/>
              </a:ext>
            </a:extLst>
          </p:cNvPr>
          <p:cNvSpPr/>
          <p:nvPr/>
        </p:nvSpPr>
        <p:spPr>
          <a:xfrm>
            <a:off x="951586" y="1918114"/>
            <a:ext cx="4636414" cy="4110153"/>
          </a:xfrm>
          <a:prstGeom prst="rect">
            <a:avLst/>
          </a:prstGeom>
          <a:solidFill>
            <a:schemeClr val="bg1"/>
          </a:solidFill>
          <a:ln w="12700">
            <a:solidFill>
              <a:srgbClr val="ADA9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432000" rIns="360000" rtlCol="0" anchor="t"/>
          <a:lstStyle/>
          <a:p>
            <a:pPr marR="0" lvl="0" algn="ctr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dirty="0">
                <a:solidFill>
                  <a:srgbClr val="0716A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비교 내용 요약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716A1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90D29314-1FEC-01CC-3684-AF6EF8DAB561}"/>
              </a:ext>
            </a:extLst>
          </p:cNvPr>
          <p:cNvSpPr/>
          <p:nvPr/>
        </p:nvSpPr>
        <p:spPr>
          <a:xfrm>
            <a:off x="1620452" y="1673799"/>
            <a:ext cx="3298681" cy="506367"/>
          </a:xfrm>
          <a:prstGeom prst="roundRect">
            <a:avLst/>
          </a:prstGeom>
          <a:solidFill>
            <a:srgbClr val="2640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비교 할 내용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1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B56DCE33-D0BA-B787-55F2-B9F350358E7D}"/>
              </a:ext>
            </a:extLst>
          </p:cNvPr>
          <p:cNvGrpSpPr/>
          <p:nvPr/>
        </p:nvGrpSpPr>
        <p:grpSpPr>
          <a:xfrm>
            <a:off x="1192249" y="3160319"/>
            <a:ext cx="4155085" cy="2450670"/>
            <a:chOff x="1133265" y="2686185"/>
            <a:chExt cx="4155085" cy="2450670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AAD072B0-4299-CAA0-4C1E-DA05BAD2E7B5}"/>
                </a:ext>
              </a:extLst>
            </p:cNvPr>
            <p:cNvSpPr/>
            <p:nvPr/>
          </p:nvSpPr>
          <p:spPr>
            <a:xfrm>
              <a:off x="1138337" y="2686186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1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  <p:sp>
          <p:nvSpPr>
            <p:cNvPr id="9" name="사각형: 둥근 모서리 8">
              <a:extLst>
                <a:ext uri="{FF2B5EF4-FFF2-40B4-BE49-F238E27FC236}">
                  <a16:creationId xmlns:a16="http://schemas.microsoft.com/office/drawing/2014/main" id="{C3D0F300-6778-CFEB-145C-A46D3DD96ABE}"/>
                </a:ext>
              </a:extLst>
            </p:cNvPr>
            <p:cNvSpPr/>
            <p:nvPr/>
          </p:nvSpPr>
          <p:spPr>
            <a:xfrm>
              <a:off x="3306719" y="2686185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2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30EF8228-4ED5-1D7E-7193-A4CE89E6CA7B}"/>
                </a:ext>
              </a:extLst>
            </p:cNvPr>
            <p:cNvSpPr/>
            <p:nvPr/>
          </p:nvSpPr>
          <p:spPr>
            <a:xfrm>
              <a:off x="1133265" y="4033678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3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4598B814-9D80-385D-02CE-BBD3032C24C6}"/>
                </a:ext>
              </a:extLst>
            </p:cNvPr>
            <p:cNvSpPr/>
            <p:nvPr/>
          </p:nvSpPr>
          <p:spPr>
            <a:xfrm>
              <a:off x="3306719" y="4033678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4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</p:grp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FB8819BB-34ED-5DBE-0E33-8FEE4560D34F}"/>
              </a:ext>
            </a:extLst>
          </p:cNvPr>
          <p:cNvCxnSpPr/>
          <p:nvPr/>
        </p:nvCxnSpPr>
        <p:spPr>
          <a:xfrm>
            <a:off x="1164604" y="2844800"/>
            <a:ext cx="4210376" cy="0"/>
          </a:xfrm>
          <a:prstGeom prst="line">
            <a:avLst/>
          </a:prstGeom>
          <a:ln w="9525">
            <a:solidFill>
              <a:srgbClr val="2640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7370266-D554-B673-81E6-5763DB9C1C8B}"/>
              </a:ext>
            </a:extLst>
          </p:cNvPr>
          <p:cNvSpPr/>
          <p:nvPr/>
        </p:nvSpPr>
        <p:spPr>
          <a:xfrm>
            <a:off x="6604000" y="1918114"/>
            <a:ext cx="4636414" cy="4110153"/>
          </a:xfrm>
          <a:prstGeom prst="rect">
            <a:avLst/>
          </a:prstGeom>
          <a:solidFill>
            <a:schemeClr val="bg1"/>
          </a:solidFill>
          <a:ln w="12700">
            <a:solidFill>
              <a:srgbClr val="ADA9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432000" rIns="360000" rtlCol="0" anchor="t"/>
          <a:lstStyle/>
          <a:p>
            <a:pPr marR="0" lvl="0" algn="ctr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dirty="0">
                <a:solidFill>
                  <a:srgbClr val="0716A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비교 내용 요약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716A1"/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2A712798-F367-8571-8EF4-FBE58D3CEF4B}"/>
              </a:ext>
            </a:extLst>
          </p:cNvPr>
          <p:cNvSpPr/>
          <p:nvPr/>
        </p:nvSpPr>
        <p:spPr>
          <a:xfrm>
            <a:off x="7272866" y="1673799"/>
            <a:ext cx="3298681" cy="506367"/>
          </a:xfrm>
          <a:prstGeom prst="roundRect">
            <a:avLst/>
          </a:prstGeom>
          <a:solidFill>
            <a:srgbClr val="2640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비교 할 내용 </a:t>
            </a:r>
            <a:r>
              <a:rPr lang="en-US" altLang="ko-KR" dirty="0">
                <a:solidFill>
                  <a:prstClr val="white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2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C49AB325-3FB7-1D52-3AA1-B84E5ED6BD34}"/>
              </a:ext>
            </a:extLst>
          </p:cNvPr>
          <p:cNvGrpSpPr/>
          <p:nvPr/>
        </p:nvGrpSpPr>
        <p:grpSpPr>
          <a:xfrm>
            <a:off x="6844663" y="3160319"/>
            <a:ext cx="4155085" cy="2450670"/>
            <a:chOff x="1133265" y="2686185"/>
            <a:chExt cx="4155085" cy="2450670"/>
          </a:xfrm>
        </p:grpSpPr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114C8C98-C1D0-740D-B0B3-D205C307AA43}"/>
                </a:ext>
              </a:extLst>
            </p:cNvPr>
            <p:cNvSpPr/>
            <p:nvPr/>
          </p:nvSpPr>
          <p:spPr>
            <a:xfrm>
              <a:off x="1138337" y="2686186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1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  <p:sp>
          <p:nvSpPr>
            <p:cNvPr id="17" name="사각형: 둥근 모서리 16">
              <a:extLst>
                <a:ext uri="{FF2B5EF4-FFF2-40B4-BE49-F238E27FC236}">
                  <a16:creationId xmlns:a16="http://schemas.microsoft.com/office/drawing/2014/main" id="{0CBE0654-C84B-4899-AE14-E77A55F6DC1C}"/>
                </a:ext>
              </a:extLst>
            </p:cNvPr>
            <p:cNvSpPr/>
            <p:nvPr/>
          </p:nvSpPr>
          <p:spPr>
            <a:xfrm>
              <a:off x="3306719" y="2686185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2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  <p:sp>
          <p:nvSpPr>
            <p:cNvPr id="18" name="사각형: 둥근 모서리 17">
              <a:extLst>
                <a:ext uri="{FF2B5EF4-FFF2-40B4-BE49-F238E27FC236}">
                  <a16:creationId xmlns:a16="http://schemas.microsoft.com/office/drawing/2014/main" id="{DEB4E7F3-5E1C-4C9F-0171-6F515D61C7AF}"/>
                </a:ext>
              </a:extLst>
            </p:cNvPr>
            <p:cNvSpPr/>
            <p:nvPr/>
          </p:nvSpPr>
          <p:spPr>
            <a:xfrm>
              <a:off x="1133265" y="4033678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3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17D5EC75-1410-5FBC-B820-C29FCAFF6919}"/>
                </a:ext>
              </a:extLst>
            </p:cNvPr>
            <p:cNvSpPr/>
            <p:nvPr/>
          </p:nvSpPr>
          <p:spPr>
            <a:xfrm>
              <a:off x="3306719" y="4033678"/>
              <a:ext cx="1981631" cy="1103177"/>
            </a:xfrm>
            <a:prstGeom prst="roundRect">
              <a:avLst>
                <a:gd name="adj" fmla="val 5155"/>
              </a:avLst>
            </a:prstGeom>
            <a:solidFill>
              <a:srgbClr val="ECEC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KEYWORD 4</a:t>
              </a:r>
              <a:endPara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endParaRPr>
            </a:p>
          </p:txBody>
        </p:sp>
      </p:grp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FD9F2A2-AC2C-3963-1F65-0C4C42318A37}"/>
              </a:ext>
            </a:extLst>
          </p:cNvPr>
          <p:cNvCxnSpPr/>
          <p:nvPr/>
        </p:nvCxnSpPr>
        <p:spPr>
          <a:xfrm>
            <a:off x="6817018" y="2844800"/>
            <a:ext cx="4210376" cy="0"/>
          </a:xfrm>
          <a:prstGeom prst="line">
            <a:avLst/>
          </a:prstGeom>
          <a:ln w="9525">
            <a:solidFill>
              <a:srgbClr val="2640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4242C862-6DBD-010F-0E63-CA326A336C57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41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BB2574-C794-B1F6-6888-E895704F3C9D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E363BC-66BF-8D44-3A72-DD4F4D01E913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15D31BD0-4449-5966-A9D3-B40353AFFEB0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51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2290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FF2E2C1-46C8-64D0-C4B9-30733B9498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5335569"/>
              </p:ext>
            </p:extLst>
          </p:nvPr>
        </p:nvGraphicFramePr>
        <p:xfrm>
          <a:off x="6460960" y="1422882"/>
          <a:ext cx="4594080" cy="5066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8816">
                  <a:extLst>
                    <a:ext uri="{9D8B030D-6E8A-4147-A177-3AD203B41FA5}">
                      <a16:colId xmlns:a16="http://schemas.microsoft.com/office/drawing/2014/main" val="1804737140"/>
                    </a:ext>
                  </a:extLst>
                </a:gridCol>
                <a:gridCol w="918816">
                  <a:extLst>
                    <a:ext uri="{9D8B030D-6E8A-4147-A177-3AD203B41FA5}">
                      <a16:colId xmlns:a16="http://schemas.microsoft.com/office/drawing/2014/main" val="1508396068"/>
                    </a:ext>
                  </a:extLst>
                </a:gridCol>
                <a:gridCol w="918816">
                  <a:extLst>
                    <a:ext uri="{9D8B030D-6E8A-4147-A177-3AD203B41FA5}">
                      <a16:colId xmlns:a16="http://schemas.microsoft.com/office/drawing/2014/main" val="2860573801"/>
                    </a:ext>
                  </a:extLst>
                </a:gridCol>
                <a:gridCol w="918816">
                  <a:extLst>
                    <a:ext uri="{9D8B030D-6E8A-4147-A177-3AD203B41FA5}">
                      <a16:colId xmlns:a16="http://schemas.microsoft.com/office/drawing/2014/main" val="1212865996"/>
                    </a:ext>
                  </a:extLst>
                </a:gridCol>
                <a:gridCol w="918816">
                  <a:extLst>
                    <a:ext uri="{9D8B030D-6E8A-4147-A177-3AD203B41FA5}">
                      <a16:colId xmlns:a16="http://schemas.microsoft.com/office/drawing/2014/main" val="3183329829"/>
                    </a:ext>
                  </a:extLst>
                </a:gridCol>
              </a:tblGrid>
              <a:tr h="1013364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385590"/>
                  </a:ext>
                </a:extLst>
              </a:tr>
              <a:tr h="1013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인문과학대학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이공대학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사회과학대학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예술대학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미용예술대학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30387"/>
                  </a:ext>
                </a:extLst>
              </a:tr>
              <a:tr h="1013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휴니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엔지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소니언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아티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미예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155240"/>
                  </a:ext>
                </a:extLst>
              </a:tr>
              <a:tr h="101336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HUNI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ENZI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SONIEN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ARTI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MIYEAH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23044"/>
                  </a:ext>
                </a:extLst>
              </a:tr>
              <a:tr h="10133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새늘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불패무적</a:t>
                      </a:r>
                      <a:endParaRPr lang="en-US" altLang="ko-KR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  <a:p>
                      <a:pPr algn="ctr" latinLnBrk="1"/>
                      <a:r>
                        <a:rPr lang="ko-KR" altLang="en-US" sz="10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이공대</a:t>
                      </a:r>
                      <a:endParaRPr lang="ko-KR" altLang="en-US" sz="1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우연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울림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미용예술대학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56324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62BDDD4-51D5-7B11-3FE5-F7E4F5D16685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D51626-7A64-EA19-0DEC-B63D57D7EAD2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B169BF19-29CB-1BAA-CF60-6C37F66C6F04}"/>
              </a:ext>
            </a:extLst>
          </p:cNvPr>
          <p:cNvSpPr/>
          <p:nvPr/>
        </p:nvSpPr>
        <p:spPr>
          <a:xfrm>
            <a:off x="1136958" y="1422883"/>
            <a:ext cx="4594081" cy="5066817"/>
          </a:xfrm>
          <a:prstGeom prst="roundRect">
            <a:avLst>
              <a:gd name="adj" fmla="val 3967"/>
            </a:avLst>
          </a:prstGeom>
          <a:solidFill>
            <a:schemeClr val="bg1"/>
          </a:solidFill>
          <a:ln w="9525">
            <a:solidFill>
              <a:srgbClr val="4E6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86F12B1-D17D-F450-47C2-E28640FDF395}"/>
              </a:ext>
            </a:extLst>
          </p:cNvPr>
          <p:cNvCxnSpPr>
            <a:cxnSpLocks/>
          </p:cNvCxnSpPr>
          <p:nvPr/>
        </p:nvCxnSpPr>
        <p:spPr>
          <a:xfrm>
            <a:off x="1415790" y="2582333"/>
            <a:ext cx="4021833" cy="0"/>
          </a:xfrm>
          <a:prstGeom prst="line">
            <a:avLst/>
          </a:prstGeom>
          <a:ln>
            <a:solidFill>
              <a:srgbClr val="2640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0AB26BB-8036-C31B-F095-83E963F02EA6}"/>
              </a:ext>
            </a:extLst>
          </p:cNvPr>
          <p:cNvSpPr txBox="1"/>
          <p:nvPr/>
        </p:nvSpPr>
        <p:spPr>
          <a:xfrm>
            <a:off x="1558148" y="1583266"/>
            <a:ext cx="3751703" cy="962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Chapter 1</a:t>
            </a:r>
          </a:p>
          <a:p>
            <a:pPr marL="0" marR="0" lvl="0" indent="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+mn-cs"/>
              </a:rPr>
              <a:t>내용의 제목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499C91-C537-2686-460F-36D713E35CAD}"/>
              </a:ext>
            </a:extLst>
          </p:cNvPr>
          <p:cNvSpPr txBox="1"/>
          <p:nvPr/>
        </p:nvSpPr>
        <p:spPr>
          <a:xfrm>
            <a:off x="1558147" y="2935069"/>
            <a:ext cx="3751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  <a:cs typeface="+mn-cs"/>
              </a:rPr>
              <a:t>요약 내용을 적어주세요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  <a:cs typeface="+mn-cs"/>
              </a:rPr>
              <a:t>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B46038-72BB-1559-9C39-2EFA96D1FCCD}"/>
              </a:ext>
            </a:extLst>
          </p:cNvPr>
          <p:cNvSpPr txBox="1"/>
          <p:nvPr/>
        </p:nvSpPr>
        <p:spPr>
          <a:xfrm>
            <a:off x="1558147" y="3553600"/>
            <a:ext cx="3751703" cy="1500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세부 설명을 적어주세요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세부 설명을 적어주세요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세부 설명을 적어주세요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.</a:t>
            </a:r>
          </a:p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세부 설명을 적어주세요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.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200227E2-D3B4-5BB7-E723-392DF429E201}"/>
              </a:ext>
            </a:extLst>
          </p:cNvPr>
          <p:cNvCxnSpPr>
            <a:cxnSpLocks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A52F3D7E-5A8D-6EB2-9C72-CC13812B2806}"/>
              </a:ext>
            </a:extLst>
          </p:cNvPr>
          <p:cNvGrpSpPr/>
          <p:nvPr/>
        </p:nvGrpSpPr>
        <p:grpSpPr>
          <a:xfrm>
            <a:off x="7270" y="-741782"/>
            <a:ext cx="5087877" cy="530115"/>
            <a:chOff x="7270" y="-741782"/>
            <a:chExt cx="5087877" cy="530115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DAD6935-962B-D08D-7D26-0B1249D53016}"/>
                </a:ext>
              </a:extLst>
            </p:cNvPr>
            <p:cNvSpPr/>
            <p:nvPr/>
          </p:nvSpPr>
          <p:spPr>
            <a:xfrm>
              <a:off x="621020" y="-736600"/>
              <a:ext cx="515938" cy="524933"/>
            </a:xfrm>
            <a:prstGeom prst="rect">
              <a:avLst/>
            </a:prstGeom>
            <a:solidFill>
              <a:srgbClr val="2640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20230DF2-4D83-4FDD-614C-ED6C5155205E}"/>
                </a:ext>
              </a:extLst>
            </p:cNvPr>
            <p:cNvSpPr/>
            <p:nvPr/>
          </p:nvSpPr>
          <p:spPr>
            <a:xfrm>
              <a:off x="7270" y="-736600"/>
              <a:ext cx="515938" cy="524933"/>
            </a:xfrm>
            <a:prstGeom prst="rect">
              <a:avLst/>
            </a:prstGeom>
            <a:solidFill>
              <a:srgbClr val="0716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14C2E"/>
                </a:solidFill>
                <a:effectLst/>
                <a:uLnTx/>
                <a:uFillTx/>
                <a:latin typeface="Aptos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242F61F8-10AA-1FF2-7057-40AD9A7E7E4C}"/>
                </a:ext>
              </a:extLst>
            </p:cNvPr>
            <p:cNvSpPr/>
            <p:nvPr/>
          </p:nvSpPr>
          <p:spPr>
            <a:xfrm>
              <a:off x="1234770" y="-741780"/>
              <a:ext cx="515938" cy="524933"/>
            </a:xfrm>
            <a:prstGeom prst="rect">
              <a:avLst/>
            </a:prstGeom>
            <a:solidFill>
              <a:srgbClr val="BFA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A964C152-2AFD-7AA0-386B-145789E6EE1C}"/>
                </a:ext>
              </a:extLst>
            </p:cNvPr>
            <p:cNvSpPr/>
            <p:nvPr/>
          </p:nvSpPr>
          <p:spPr>
            <a:xfrm>
              <a:off x="2462270" y="-741782"/>
              <a:ext cx="515938" cy="52493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D19C1A4-5B93-8998-2BEE-C0A9AAAA7F40}"/>
                </a:ext>
              </a:extLst>
            </p:cNvPr>
            <p:cNvSpPr/>
            <p:nvPr/>
          </p:nvSpPr>
          <p:spPr>
            <a:xfrm>
              <a:off x="3076020" y="-741782"/>
              <a:ext cx="2019127" cy="524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에스코어 드림 5 Medium" panose="020B0503030302020204" pitchFamily="34" charset="-127"/>
                  <a:ea typeface="에스코어 드림 5 Medium" panose="020B0503030302020204" pitchFamily="34" charset="-127"/>
                  <a:cs typeface="+mn-cs"/>
                </a:rPr>
                <a:t>폰트</a:t>
              </a:r>
              <a:endPara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에스코어</a:t>
              </a:r>
              <a:r>
                <a:rPr kumimoji="0" lang="ko-KR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 드림 </a:t>
              </a:r>
              <a:r>
                <a:rPr kumimoji="0" lang="en-US" altLang="ko-KR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3, 4, 5, 6, 7, 8</a:t>
              </a:r>
              <a:endParaRPr kumimoji="0" lang="ko-KR" alt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DB0D4886-9D84-0EFB-2F5D-CB92F22B2721}"/>
                </a:ext>
              </a:extLst>
            </p:cNvPr>
            <p:cNvSpPr/>
            <p:nvPr/>
          </p:nvSpPr>
          <p:spPr>
            <a:xfrm>
              <a:off x="1848520" y="-741781"/>
              <a:ext cx="515938" cy="524933"/>
            </a:xfrm>
            <a:prstGeom prst="rect">
              <a:avLst/>
            </a:prstGeom>
            <a:solidFill>
              <a:srgbClr val="ADA9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</p:grpSp>
      <p:pic>
        <p:nvPicPr>
          <p:cNvPr id="7" name="그림 6" descr="그래픽, 로고, 원, 클립아트이(가) 표시된 사진&#10;&#10;자동 생성된 설명">
            <a:extLst>
              <a:ext uri="{FF2B5EF4-FFF2-40B4-BE49-F238E27FC236}">
                <a16:creationId xmlns:a16="http://schemas.microsoft.com/office/drawing/2014/main" id="{4B77C0CE-A42E-CE18-13CA-A5CAC8978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7500" y="1673801"/>
            <a:ext cx="549325" cy="549325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9C0E4349-BA9C-08FA-8E2B-44F61016FB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9051" y="1670495"/>
            <a:ext cx="549325" cy="54932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B2A3A6F-49CA-6F76-7D4D-0A6B6097F8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337" y="1670495"/>
            <a:ext cx="549325" cy="54932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4DF611A-CB40-2A77-5F90-B1A04A251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7623" y="1670495"/>
            <a:ext cx="549325" cy="54932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F9CB33E-22AB-43E1-1382-44B9FF4432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09500" y="1670494"/>
            <a:ext cx="549325" cy="54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92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5731464-C7A1-5DA4-AEDA-4EA019E7001D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C571F8-D2E0-5F7E-B86E-63979BE86955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pic>
        <p:nvPicPr>
          <p:cNvPr id="4" name="Picture 2" descr="2024 수시특집/서경대학교] 취업에 강한 대학…서울 소재 4년제 연속 취업률 10위권 &lt; 수시특집 &lt; 프리미엄 &lt; 기사본문 -  한국대학신문 - 411개 대학을 연결하는 '힘'">
            <a:extLst>
              <a:ext uri="{FF2B5EF4-FFF2-40B4-BE49-F238E27FC236}">
                <a16:creationId xmlns:a16="http://schemas.microsoft.com/office/drawing/2014/main" id="{4BD73B6A-E138-FEFB-974A-15699C118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" r="25370"/>
          <a:stretch/>
        </p:blipFill>
        <p:spPr bwMode="auto">
          <a:xfrm>
            <a:off x="972684" y="1930926"/>
            <a:ext cx="4691062" cy="320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2AC3B1A8-7E19-1155-1DFA-48F9B327446C}"/>
              </a:ext>
            </a:extLst>
          </p:cNvPr>
          <p:cNvGrpSpPr/>
          <p:nvPr/>
        </p:nvGrpSpPr>
        <p:grpSpPr>
          <a:xfrm>
            <a:off x="6528256" y="2394173"/>
            <a:ext cx="4870704" cy="1395190"/>
            <a:chOff x="6553201" y="1549400"/>
            <a:chExt cx="4902199" cy="139519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4DC071-BD13-C8AD-3A21-000A3637CD23}"/>
                </a:ext>
              </a:extLst>
            </p:cNvPr>
            <p:cNvSpPr txBox="1"/>
            <p:nvPr/>
          </p:nvSpPr>
          <p:spPr>
            <a:xfrm>
              <a:off x="6553201" y="1549400"/>
              <a:ext cx="30818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에스코어 드림 6 Bold" panose="020B0703030302020204" pitchFamily="34" charset="-127"/>
                  <a:ea typeface="에스코어 드림 6 Bold" panose="020B0703030302020204" pitchFamily="34" charset="-127"/>
                  <a:cs typeface="+mn-cs"/>
                </a:rPr>
                <a:t>키워드를 입력해주세요</a:t>
              </a:r>
              <a:r>
                <a:rPr kumimoji="0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에스코어 드림 6 Bold" panose="020B0703030302020204" pitchFamily="34" charset="-127"/>
                  <a:ea typeface="에스코어 드림 6 Bold" panose="020B0703030302020204" pitchFamily="34" charset="-127"/>
                  <a:cs typeface="+mn-cs"/>
                </a:rPr>
                <a:t>.</a:t>
              </a: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에스코어 드림 6 Bold" panose="020B0703030302020204" pitchFamily="34" charset="-127"/>
                <a:ea typeface="에스코어 드림 6 Bold" panose="020B0703030302020204" pitchFamily="34" charset="-127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C75FC6-6AFA-F996-CB07-84EE4290A52C}"/>
                </a:ext>
              </a:extLst>
            </p:cNvPr>
            <p:cNvSpPr txBox="1"/>
            <p:nvPr/>
          </p:nvSpPr>
          <p:spPr>
            <a:xfrm>
              <a:off x="6553201" y="1918732"/>
              <a:ext cx="4902199" cy="10258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주제에 대한 세부내용을 간략하게 입력해주세요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.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endParaRPr>
            </a:p>
            <a:p>
              <a:pPr>
                <a:lnSpc>
                  <a:spcPct val="150000"/>
                </a:lnSpc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주제에 대한 세부내용을 간략하게 입력해주세요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.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endParaRPr>
            </a:p>
            <a:p>
              <a:pPr>
                <a:lnSpc>
                  <a:spcPct val="150000"/>
                </a:lnSpc>
              </a:pPr>
              <a:r>
                <a:rPr kumimoji="0" lang="ko-KR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주제에 대한 세부내용을 간략하게 입력해주세요</a:t>
              </a:r>
              <a:r>
                <a:rPr kumimoji="0" lang="en-US" altLang="ko-KR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에스코어 드림 3 Light" panose="020B0303030302020204" pitchFamily="34" charset="-127"/>
                  <a:ea typeface="에스코어 드림 3 Light" panose="020B0303030302020204" pitchFamily="34" charset="-127"/>
                  <a:cs typeface="+mn-cs"/>
                </a:rPr>
                <a:t>.</a:t>
              </a:r>
              <a:endPara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endParaRPr>
            </a:p>
          </p:txBody>
        </p:sp>
      </p:grp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402E97A3-936A-28BA-C0A1-94A894071C8E}"/>
              </a:ext>
            </a:extLst>
          </p:cNvPr>
          <p:cNvCxnSpPr/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633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64B8E3-B9EE-0ED8-1F1C-B4EBCF92925D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E0FA2-2D15-825F-ED41-BEDF6E9D8A29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833A4A3-40D9-0B77-CDEA-90AAC8970C1D}"/>
              </a:ext>
            </a:extLst>
          </p:cNvPr>
          <p:cNvSpPr/>
          <p:nvPr/>
        </p:nvSpPr>
        <p:spPr>
          <a:xfrm>
            <a:off x="722985" y="1605077"/>
            <a:ext cx="10746029" cy="4748673"/>
          </a:xfrm>
          <a:prstGeom prst="rect">
            <a:avLst/>
          </a:prstGeom>
          <a:solidFill>
            <a:schemeClr val="bg1"/>
          </a:solidFill>
          <a:ln w="9525">
            <a:solidFill>
              <a:srgbClr val="4E6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0E1583-1BCF-728E-9443-3E8D29591036}"/>
              </a:ext>
            </a:extLst>
          </p:cNvPr>
          <p:cNvSpPr txBox="1"/>
          <p:nvPr/>
        </p:nvSpPr>
        <p:spPr>
          <a:xfrm>
            <a:off x="10047462" y="2118967"/>
            <a:ext cx="544765" cy="3993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텍스트를 입력하십시오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E99DBDD-3664-5CBF-0D5B-33343586DE82}"/>
              </a:ext>
            </a:extLst>
          </p:cNvPr>
          <p:cNvCxnSpPr/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1341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08F492-6A91-01DE-8046-EEDC230C1A09}"/>
              </a:ext>
            </a:extLst>
          </p:cNvPr>
          <p:cNvSpPr txBox="1"/>
          <p:nvPr/>
        </p:nvSpPr>
        <p:spPr>
          <a:xfrm>
            <a:off x="54273" y="609601"/>
            <a:ext cx="461665" cy="18160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143193-0547-DE3B-430C-DC353BC0BC96}"/>
              </a:ext>
            </a:extLst>
          </p:cNvPr>
          <p:cNvSpPr txBox="1"/>
          <p:nvPr/>
        </p:nvSpPr>
        <p:spPr>
          <a:xfrm>
            <a:off x="515938" y="609601"/>
            <a:ext cx="677108" cy="47486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6628012-35DD-B583-A8F9-CD5BA79B7D5D}"/>
              </a:ext>
            </a:extLst>
          </p:cNvPr>
          <p:cNvSpPr/>
          <p:nvPr/>
        </p:nvSpPr>
        <p:spPr>
          <a:xfrm>
            <a:off x="1531202" y="609601"/>
            <a:ext cx="9891365" cy="5744150"/>
          </a:xfrm>
          <a:prstGeom prst="rect">
            <a:avLst/>
          </a:prstGeom>
          <a:solidFill>
            <a:schemeClr val="bg1"/>
          </a:solidFill>
          <a:ln w="9525">
            <a:solidFill>
              <a:srgbClr val="4E62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57485F-6F47-027A-8303-052B47CA213B}"/>
              </a:ext>
            </a:extLst>
          </p:cNvPr>
          <p:cNvSpPr txBox="1"/>
          <p:nvPr/>
        </p:nvSpPr>
        <p:spPr>
          <a:xfrm>
            <a:off x="10859334" y="1089025"/>
            <a:ext cx="544765" cy="39939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에스코어 드림 4 Regular" panose="020B0503030302020204" pitchFamily="34" charset="-127"/>
                <a:ea typeface="에스코어 드림 4 Regular" panose="020B0503030302020204" pitchFamily="34" charset="-127"/>
                <a:cs typeface="+mn-cs"/>
              </a:rPr>
              <a:t>텍스트를 입력하십시오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에스코어 드림 4 Regular" panose="020B0503030302020204" pitchFamily="34" charset="-127"/>
              <a:ea typeface="에스코어 드림 4 Regular" panose="020B0503030302020204" pitchFamily="34" charset="-127"/>
              <a:cs typeface="+mn-cs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737E447-50B0-B729-66CF-F076C4C9CD92}"/>
              </a:ext>
            </a:extLst>
          </p:cNvPr>
          <p:cNvCxnSpPr/>
          <p:nvPr/>
        </p:nvCxnSpPr>
        <p:spPr>
          <a:xfrm>
            <a:off x="1208345" y="609601"/>
            <a:ext cx="0" cy="6248399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1158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2C2358-4CDE-5F36-CCA4-860D49023CC0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DC65B2-919F-30A7-8852-0F43A07D2476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44C2E03-5349-DED4-169B-5A4927ABDD57}"/>
              </a:ext>
            </a:extLst>
          </p:cNvPr>
          <p:cNvSpPr/>
          <p:nvPr/>
        </p:nvSpPr>
        <p:spPr>
          <a:xfrm>
            <a:off x="722985" y="1783550"/>
            <a:ext cx="10746029" cy="1756190"/>
          </a:xfrm>
          <a:prstGeom prst="rect">
            <a:avLst/>
          </a:prstGeom>
          <a:solidFill>
            <a:schemeClr val="bg1"/>
          </a:solidFill>
          <a:ln w="9525">
            <a:solidFill>
              <a:srgbClr val="2640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화살표: 갈매기형 수장 4">
            <a:extLst>
              <a:ext uri="{FF2B5EF4-FFF2-40B4-BE49-F238E27FC236}">
                <a16:creationId xmlns:a16="http://schemas.microsoft.com/office/drawing/2014/main" id="{255B4057-4234-2BE9-208A-B928AA3E6C27}"/>
              </a:ext>
            </a:extLst>
          </p:cNvPr>
          <p:cNvSpPr/>
          <p:nvPr/>
        </p:nvSpPr>
        <p:spPr>
          <a:xfrm rot="5400000">
            <a:off x="5990166" y="3656148"/>
            <a:ext cx="211667" cy="266429"/>
          </a:xfrm>
          <a:prstGeom prst="chevron">
            <a:avLst/>
          </a:prstGeom>
          <a:solidFill>
            <a:srgbClr val="0716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371003E-0FB1-465E-9054-04B460716E4E}"/>
              </a:ext>
            </a:extLst>
          </p:cNvPr>
          <p:cNvCxnSpPr/>
          <p:nvPr/>
        </p:nvCxnSpPr>
        <p:spPr>
          <a:xfrm>
            <a:off x="2390359" y="1951567"/>
            <a:ext cx="0" cy="1286933"/>
          </a:xfrm>
          <a:prstGeom prst="line">
            <a:avLst/>
          </a:prstGeom>
          <a:ln w="12700">
            <a:solidFill>
              <a:srgbClr val="BFA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5C7B859-7A2C-B0F2-5602-030C073C1645}"/>
              </a:ext>
            </a:extLst>
          </p:cNvPr>
          <p:cNvSpPr txBox="1"/>
          <p:nvPr/>
        </p:nvSpPr>
        <p:spPr>
          <a:xfrm>
            <a:off x="878386" y="2351953"/>
            <a:ext cx="1356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원인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13C14C-66BF-EAE1-B44A-820D9F90EB7D}"/>
              </a:ext>
            </a:extLst>
          </p:cNvPr>
          <p:cNvSpPr txBox="1"/>
          <p:nvPr/>
        </p:nvSpPr>
        <p:spPr>
          <a:xfrm>
            <a:off x="2734021" y="2043439"/>
            <a:ext cx="8080529" cy="1140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세부내용을 입력해주세요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세부내용을 입력해주세요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세부내용을 입력해주세요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A498B8D-F4AE-20AC-419B-16B86EC9A7AB}"/>
              </a:ext>
            </a:extLst>
          </p:cNvPr>
          <p:cNvSpPr/>
          <p:nvPr/>
        </p:nvSpPr>
        <p:spPr>
          <a:xfrm>
            <a:off x="722985" y="4111668"/>
            <a:ext cx="10746029" cy="1756190"/>
          </a:xfrm>
          <a:prstGeom prst="rect">
            <a:avLst/>
          </a:prstGeom>
          <a:solidFill>
            <a:schemeClr val="bg1"/>
          </a:solidFill>
          <a:ln w="9525">
            <a:solidFill>
              <a:srgbClr val="2640D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110004020202020204"/>
              <a:ea typeface="맑은 고딕" panose="020B0503020000020004" pitchFamily="50" charset="-127"/>
              <a:cs typeface="+mn-cs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FBAFFBA4-7774-B2F5-77A5-1039EF9BFB44}"/>
              </a:ext>
            </a:extLst>
          </p:cNvPr>
          <p:cNvCxnSpPr/>
          <p:nvPr/>
        </p:nvCxnSpPr>
        <p:spPr>
          <a:xfrm>
            <a:off x="2390359" y="4279685"/>
            <a:ext cx="0" cy="1286933"/>
          </a:xfrm>
          <a:prstGeom prst="line">
            <a:avLst/>
          </a:prstGeom>
          <a:ln w="12700">
            <a:solidFill>
              <a:srgbClr val="BFA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A0F6FBF-25D6-5549-E831-ECD57A1E8442}"/>
              </a:ext>
            </a:extLst>
          </p:cNvPr>
          <p:cNvSpPr txBox="1"/>
          <p:nvPr/>
        </p:nvSpPr>
        <p:spPr>
          <a:xfrm>
            <a:off x="878386" y="4680071"/>
            <a:ext cx="13565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결과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818241-6139-609C-0B1C-3F7D9A05F2DD}"/>
              </a:ext>
            </a:extLst>
          </p:cNvPr>
          <p:cNvSpPr txBox="1"/>
          <p:nvPr/>
        </p:nvSpPr>
        <p:spPr>
          <a:xfrm>
            <a:off x="2734021" y="4371557"/>
            <a:ext cx="8080529" cy="1140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세부내용을 입력해주세요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세부내용을 입력해주세요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세부내용을 입력해주세요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363C8B1-0BC9-7089-0E7C-9FF9020A566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355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2B5DD0-03CE-0F27-F92D-21986F35E232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15DA39-A843-9B8E-197C-8710515B3A98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pic>
        <p:nvPicPr>
          <p:cNvPr id="4" name="Picture 2" descr="2024 수시특집/서경대학교] 취업에 강한 대학…서울 소재 4년제 연속 취업률 10위권 &lt; 수시특집 &lt; 프리미엄 &lt; 기사본문 -  한국대학신문 - 411개 대학을 연결하는 '힘'">
            <a:extLst>
              <a:ext uri="{FF2B5EF4-FFF2-40B4-BE49-F238E27FC236}">
                <a16:creationId xmlns:a16="http://schemas.microsoft.com/office/drawing/2014/main" id="{82BD9950-53C5-1F4F-AAE6-1E630C782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" r="25877" b="4304"/>
          <a:stretch/>
        </p:blipFill>
        <p:spPr bwMode="auto">
          <a:xfrm>
            <a:off x="551380" y="1487191"/>
            <a:ext cx="3462322" cy="207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CF8752-1287-7CBE-D97E-01F803D870ED}"/>
              </a:ext>
            </a:extLst>
          </p:cNvPr>
          <p:cNvSpPr txBox="1"/>
          <p:nvPr/>
        </p:nvSpPr>
        <p:spPr>
          <a:xfrm>
            <a:off x="464615" y="3929974"/>
            <a:ext cx="3549081" cy="2307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사진과 함께 주제에 대한 세부내용을 입력해주세요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불필요한 단어는 제거하고 핵심 내용 위주로 적어주세요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</a:p>
          <a:p>
            <a:pPr>
              <a:lnSpc>
                <a:spcPct val="13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가독성을 높이기 위해 적절한 폰트와 색상을 사용하고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강조하고 싶은 부분은 볼드체를 사용하거나 폰트의 크기를 높여서 표현해보세요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구체적인 예시나 수치 등을 활용한다면 신뢰도를 높일 수 있습니다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82FFF59-0AE3-E34F-49D5-A66EFB11ED8A}"/>
              </a:ext>
            </a:extLst>
          </p:cNvPr>
          <p:cNvCxnSpPr/>
          <p:nvPr/>
        </p:nvCxnSpPr>
        <p:spPr>
          <a:xfrm>
            <a:off x="4188119" y="1487191"/>
            <a:ext cx="0" cy="4828032"/>
          </a:xfrm>
          <a:prstGeom prst="line">
            <a:avLst/>
          </a:prstGeom>
          <a:ln w="6350">
            <a:solidFill>
              <a:srgbClr val="2640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2024 수시특집/서경대학교] 취업에 강한 대학…서울 소재 4년제 연속 취업률 10위권 &lt; 수시특집 &lt; 프리미엄 &lt; 기사본문 -  한국대학신문 - 411개 대학을 연결하는 '힘'">
            <a:extLst>
              <a:ext uri="{FF2B5EF4-FFF2-40B4-BE49-F238E27FC236}">
                <a16:creationId xmlns:a16="http://schemas.microsoft.com/office/drawing/2014/main" id="{0A8AB2EF-EF77-EAC7-E08E-433828304A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" r="25877" b="4304"/>
          <a:stretch/>
        </p:blipFill>
        <p:spPr bwMode="auto">
          <a:xfrm>
            <a:off x="4364839" y="1487191"/>
            <a:ext cx="3462322" cy="207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2024 수시특집/서경대학교] 취업에 강한 대학…서울 소재 4년제 연속 취업률 10위권 &lt; 수시특집 &lt; 프리미엄 &lt; 기사본문 -  한국대학신문 - 411개 대학을 연결하는 '힘'">
            <a:extLst>
              <a:ext uri="{FF2B5EF4-FFF2-40B4-BE49-F238E27FC236}">
                <a16:creationId xmlns:a16="http://schemas.microsoft.com/office/drawing/2014/main" id="{8F1FE909-1181-677C-FB79-99F2E4D9CE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8" r="25877" b="4304"/>
          <a:stretch/>
        </p:blipFill>
        <p:spPr bwMode="auto">
          <a:xfrm>
            <a:off x="8178298" y="1487191"/>
            <a:ext cx="3462322" cy="207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26E6E98-2022-7831-239F-C3554D59ED50}"/>
              </a:ext>
            </a:extLst>
          </p:cNvPr>
          <p:cNvCxnSpPr/>
          <p:nvPr/>
        </p:nvCxnSpPr>
        <p:spPr>
          <a:xfrm>
            <a:off x="7998186" y="1487191"/>
            <a:ext cx="0" cy="4828032"/>
          </a:xfrm>
          <a:prstGeom prst="line">
            <a:avLst/>
          </a:prstGeom>
          <a:ln w="6350">
            <a:solidFill>
              <a:srgbClr val="2640D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8C9B39B-555C-B746-9C6F-976BAE621483}"/>
              </a:ext>
            </a:extLst>
          </p:cNvPr>
          <p:cNvSpPr txBox="1"/>
          <p:nvPr/>
        </p:nvSpPr>
        <p:spPr>
          <a:xfrm>
            <a:off x="4355249" y="3930359"/>
            <a:ext cx="3549081" cy="2307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사진과 함께 주제에 대한 세부내용을 입력해주세요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불필요한 단어는 제거하고 핵심 내용 위주로 적어주세요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</a:p>
          <a:p>
            <a:pPr>
              <a:lnSpc>
                <a:spcPct val="13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가독성을 높이기 위해 적절한 폰트와 색상을 사용하고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강조하고 싶은 부분은 볼드체를 사용하거나 폰트의 크기를 높여서 표현해보세요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구체적인 예시나 수치 등을 활용한다면 신뢰도를 높일 수 있습니다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BAC3AB-4CA4-F8F1-139F-57ED56CC153B}"/>
              </a:ext>
            </a:extLst>
          </p:cNvPr>
          <p:cNvSpPr txBox="1"/>
          <p:nvPr/>
        </p:nvSpPr>
        <p:spPr>
          <a:xfrm>
            <a:off x="8178298" y="3929974"/>
            <a:ext cx="3549081" cy="2307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사진과 함께 주제에 대한 세부내용을 입력해주세요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불필요한 단어는 제거하고 핵심 내용 위주로 적어주세요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</a:p>
          <a:p>
            <a:pPr>
              <a:lnSpc>
                <a:spcPct val="130000"/>
              </a:lnSpc>
            </a:pP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가독성을 높이기 위해 적절한 폰트와 색상을 사용하고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강조하고 싶은 부분은 볼드체를 사용하거나 폰트의 크기를 높여서 표현해보세요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 </a:t>
            </a:r>
            <a:r>
              <a:rPr lang="ko-KR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구체적인 예시나 수치 등을 활용한다면 신뢰도를 높일 수 있습니다</a:t>
            </a:r>
            <a:r>
              <a:rPr lang="en-US" altLang="ko-K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4FC9DC32-C6C7-915D-B418-DD4592D23D69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6665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072F04-3272-EEA7-5A03-A891B9FBDBEF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CB306E-D29A-60F2-17F1-92913F8F42DE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49843AB-14A0-2E59-91BB-9C75D777EA93}"/>
              </a:ext>
            </a:extLst>
          </p:cNvPr>
          <p:cNvSpPr/>
          <p:nvPr/>
        </p:nvSpPr>
        <p:spPr>
          <a:xfrm>
            <a:off x="710605" y="1673800"/>
            <a:ext cx="3301344" cy="4083854"/>
          </a:xfrm>
          <a:prstGeom prst="rect">
            <a:avLst/>
          </a:prstGeom>
          <a:solidFill>
            <a:srgbClr val="2640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111987-C3FC-BA54-B6B8-2B1C2CB9CE88}"/>
              </a:ext>
            </a:extLst>
          </p:cNvPr>
          <p:cNvSpPr txBox="1"/>
          <p:nvPr/>
        </p:nvSpPr>
        <p:spPr>
          <a:xfrm>
            <a:off x="889991" y="4491820"/>
            <a:ext cx="1852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# KEYWORD 1</a:t>
            </a:r>
            <a:endParaRPr lang="ko-KR" altLang="en-US" dirty="0">
              <a:solidFill>
                <a:schemeClr val="bg1"/>
              </a:solidFill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pic>
        <p:nvPicPr>
          <p:cNvPr id="6" name="Picture 2" descr="2024 수시특집/서경대학교] 취업에 강한 대학…서울 소재 4년제 연속 취업률 10위권 &lt; 수시특집 &lt; 프리미엄 &lt; 기사본문 -  한국대학신문 - 411개 대학을 연결하는 '힘'">
            <a:extLst>
              <a:ext uri="{FF2B5EF4-FFF2-40B4-BE49-F238E27FC236}">
                <a16:creationId xmlns:a16="http://schemas.microsoft.com/office/drawing/2014/main" id="{C720BE8E-F813-485A-4311-1B7BE118E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7" r="28348" b="4304"/>
          <a:stretch/>
        </p:blipFill>
        <p:spPr bwMode="auto">
          <a:xfrm>
            <a:off x="889992" y="1864126"/>
            <a:ext cx="2942569" cy="24916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E3F14E-FA04-5402-9B4B-0A64D67F609B}"/>
              </a:ext>
            </a:extLst>
          </p:cNvPr>
          <p:cNvSpPr txBox="1"/>
          <p:nvPr/>
        </p:nvSpPr>
        <p:spPr>
          <a:xfrm>
            <a:off x="889990" y="4893596"/>
            <a:ext cx="2942569" cy="570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사진을 넣고 핵심 키워드를 넣어보세요</a:t>
            </a:r>
            <a:r>
              <a:rPr lang="en-US" altLang="ko-KR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  <a:endParaRPr lang="ko-KR" altLang="en-US" dirty="0">
              <a:solidFill>
                <a:schemeClr val="bg1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0B35569-4A07-DF8F-CFD3-4198F1BF8FC0}"/>
              </a:ext>
            </a:extLst>
          </p:cNvPr>
          <p:cNvSpPr/>
          <p:nvPr/>
        </p:nvSpPr>
        <p:spPr>
          <a:xfrm>
            <a:off x="4445328" y="1673800"/>
            <a:ext cx="3301344" cy="4083854"/>
          </a:xfrm>
          <a:prstGeom prst="rect">
            <a:avLst/>
          </a:prstGeom>
          <a:solidFill>
            <a:srgbClr val="A0C8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002C3D-2EC7-B861-DFB4-0EAC91D4B6C1}"/>
              </a:ext>
            </a:extLst>
          </p:cNvPr>
          <p:cNvSpPr txBox="1"/>
          <p:nvPr/>
        </p:nvSpPr>
        <p:spPr>
          <a:xfrm>
            <a:off x="4624714" y="4491820"/>
            <a:ext cx="1783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# KEYWORD 2</a:t>
            </a:r>
            <a:endParaRPr lang="ko-KR" altLang="en-US" dirty="0">
              <a:solidFill>
                <a:schemeClr val="bg1"/>
              </a:solidFill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pic>
        <p:nvPicPr>
          <p:cNvPr id="10" name="Picture 2" descr="2024 수시특집/서경대학교] 취업에 강한 대학…서울 소재 4년제 연속 취업률 10위권 &lt; 수시특집 &lt; 프리미엄 &lt; 기사본문 -  한국대학신문 - 411개 대학을 연결하는 '힘'">
            <a:extLst>
              <a:ext uri="{FF2B5EF4-FFF2-40B4-BE49-F238E27FC236}">
                <a16:creationId xmlns:a16="http://schemas.microsoft.com/office/drawing/2014/main" id="{FAA1F3B3-C321-A172-8A4A-C15AE62CB0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7" r="28348" b="4304"/>
          <a:stretch/>
        </p:blipFill>
        <p:spPr bwMode="auto">
          <a:xfrm>
            <a:off x="4624715" y="1864126"/>
            <a:ext cx="2942569" cy="24916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5A0A46-F22D-AD2B-02D6-E0852C387AF2}"/>
              </a:ext>
            </a:extLst>
          </p:cNvPr>
          <p:cNvSpPr txBox="1"/>
          <p:nvPr/>
        </p:nvSpPr>
        <p:spPr>
          <a:xfrm>
            <a:off x="4624713" y="4893596"/>
            <a:ext cx="2942569" cy="570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사진을 넣고 핵심 키워드를 넣어보세요</a:t>
            </a:r>
            <a:r>
              <a:rPr lang="en-US" altLang="ko-KR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  <a:endParaRPr lang="ko-KR" altLang="en-US" dirty="0">
              <a:solidFill>
                <a:schemeClr val="bg1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E834819-CC60-25E6-F8EB-DC7CCF4A12C8}"/>
              </a:ext>
            </a:extLst>
          </p:cNvPr>
          <p:cNvSpPr/>
          <p:nvPr/>
        </p:nvSpPr>
        <p:spPr>
          <a:xfrm>
            <a:off x="8180051" y="1673800"/>
            <a:ext cx="3301344" cy="408385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550962-FBD1-B298-BBF9-A3DE79A15A84}"/>
              </a:ext>
            </a:extLst>
          </p:cNvPr>
          <p:cNvSpPr txBox="1"/>
          <p:nvPr/>
        </p:nvSpPr>
        <p:spPr>
          <a:xfrm>
            <a:off x="8359437" y="4491820"/>
            <a:ext cx="1825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# KEYWORD 3</a:t>
            </a:r>
            <a:endParaRPr lang="ko-KR" altLang="en-US" dirty="0">
              <a:solidFill>
                <a:schemeClr val="bg1"/>
              </a:solidFill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pic>
        <p:nvPicPr>
          <p:cNvPr id="14" name="Picture 2" descr="2024 수시특집/서경대학교] 취업에 강한 대학…서울 소재 4년제 연속 취업률 10위권 &lt; 수시특집 &lt; 프리미엄 &lt; 기사본문 -  한국대학신문 - 411개 대학을 연결하는 '힘'">
            <a:extLst>
              <a:ext uri="{FF2B5EF4-FFF2-40B4-BE49-F238E27FC236}">
                <a16:creationId xmlns:a16="http://schemas.microsoft.com/office/drawing/2014/main" id="{2741414E-3791-72AB-91B9-4488F0BF6B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7" r="28348" b="4304"/>
          <a:stretch/>
        </p:blipFill>
        <p:spPr bwMode="auto">
          <a:xfrm>
            <a:off x="8359438" y="1864126"/>
            <a:ext cx="2942569" cy="24916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C02962E-3590-282F-7C72-C46F95187F1C}"/>
              </a:ext>
            </a:extLst>
          </p:cNvPr>
          <p:cNvSpPr txBox="1"/>
          <p:nvPr/>
        </p:nvSpPr>
        <p:spPr>
          <a:xfrm>
            <a:off x="8359436" y="4893596"/>
            <a:ext cx="2942569" cy="570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사진을 넣고 핵심 키워드를 넣어보세요</a:t>
            </a:r>
            <a:r>
              <a:rPr lang="en-US" altLang="ko-KR" dirty="0">
                <a:solidFill>
                  <a:schemeClr val="bg1"/>
                </a:solidFill>
                <a:latin typeface="에스코어 드림 4 Regular" panose="020B0503030302020204" pitchFamily="34" charset="-127"/>
                <a:ea typeface="에스코어 드림 4 Regular" panose="020B0503030302020204" pitchFamily="34" charset="-127"/>
              </a:rPr>
              <a:t>.</a:t>
            </a:r>
            <a:endParaRPr lang="ko-KR" altLang="en-US" dirty="0">
              <a:solidFill>
                <a:schemeClr val="bg1"/>
              </a:solidFill>
              <a:latin typeface="에스코어 드림 4 Regular" panose="020B0503030302020204" pitchFamily="34" charset="-127"/>
              <a:ea typeface="에스코어 드림 4 Regular" panose="020B0503030302020204" pitchFamily="34" charset="-127"/>
            </a:endParaRPr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D216C102-A9F4-503E-488A-4BF17F3F49C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263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D73D4B-52EE-445E-C994-E5A9C1F0A904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392C87-862C-F571-C14A-E4E26EB3ED37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B029C14-458C-F4B5-1263-CBDC2BD10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601243"/>
              </p:ext>
            </p:extLst>
          </p:nvPr>
        </p:nvGraphicFramePr>
        <p:xfrm>
          <a:off x="2032000" y="1560168"/>
          <a:ext cx="8128000" cy="43431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8047371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083960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605738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1286599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83329829"/>
                    </a:ext>
                  </a:extLst>
                </a:gridCol>
              </a:tblGrid>
              <a:tr h="868639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5 Medium" panose="020B0503030302020204" pitchFamily="34" charset="-127"/>
                        <a:ea typeface="에스코어 드림 5 Medium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385590"/>
                  </a:ext>
                </a:extLst>
              </a:tr>
              <a:tr h="868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인문과학대학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이공대학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사회과학대학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예술대학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5 Medium" panose="020B0503030302020204" pitchFamily="34" charset="-127"/>
                          <a:ea typeface="에스코어 드림 5 Medium" panose="020B0503030302020204" pitchFamily="34" charset="-127"/>
                        </a:rPr>
                        <a:t>미용예술대학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30387"/>
                  </a:ext>
                </a:extLst>
              </a:tr>
              <a:tr h="868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휴니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엔지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소니언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아티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미예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155240"/>
                  </a:ext>
                </a:extLst>
              </a:tr>
              <a:tr h="8686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HUNI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ENZI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SONIEN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ARTI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MIYEAH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123044"/>
                  </a:ext>
                </a:extLst>
              </a:tr>
              <a:tr h="86863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새늘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불패무적이공대</a:t>
                      </a:r>
                      <a:endParaRPr lang="ko-KR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에스코어 드림 4 Regular" panose="020B0503030302020204" pitchFamily="34" charset="-127"/>
                        <a:ea typeface="에스코어 드림 4 Regular" panose="020B0503030302020204" pitchFamily="34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우연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울림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에스코어 드림 4 Regular" panose="020B0503030302020204" pitchFamily="34" charset="-127"/>
                          <a:ea typeface="에스코어 드림 4 Regular" panose="020B0503030302020204" pitchFamily="34" charset="-127"/>
                        </a:rPr>
                        <a:t>미용예술대학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716A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9563248"/>
                  </a:ext>
                </a:extLst>
              </a:tr>
            </a:tbl>
          </a:graphicData>
        </a:graphic>
      </p:graphicFrame>
      <p:pic>
        <p:nvPicPr>
          <p:cNvPr id="5" name="그림 4" descr="그래픽, 로고, 원, 클립아트이(가) 표시된 사진&#10;&#10;자동 생성된 설명">
            <a:extLst>
              <a:ext uri="{FF2B5EF4-FFF2-40B4-BE49-F238E27FC236}">
                <a16:creationId xmlns:a16="http://schemas.microsoft.com/office/drawing/2014/main" id="{5DA8EF0D-73CC-1E74-9BC3-212B3FDE4F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232" y="1652550"/>
            <a:ext cx="720000" cy="72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91D9C8B-7A26-7375-C25E-C050D65AA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824" y="1652550"/>
            <a:ext cx="720000" cy="720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1044BA7-2334-ED69-3FCF-D9F24D7C4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416" y="1657184"/>
            <a:ext cx="720000" cy="72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6D17F06-AF44-A35C-6DB5-4903FBFDF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4178" y="1652550"/>
            <a:ext cx="720000" cy="7200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2EDAF63-AB51-D6A8-1FF9-5DB20AF2DA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3967" y="1652550"/>
            <a:ext cx="720000" cy="720000"/>
          </a:xfrm>
          <a:prstGeom prst="rect">
            <a:avLst/>
          </a:prstGeom>
        </p:spPr>
      </p:pic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848E45CF-7ED6-0CAA-E4EB-1343741D9AA7}"/>
              </a:ext>
            </a:extLst>
          </p:cNvPr>
          <p:cNvCxnSpPr>
            <a:cxnSpLocks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BC151E0C-EC66-E787-FFFC-9087BC47A502}"/>
              </a:ext>
            </a:extLst>
          </p:cNvPr>
          <p:cNvGrpSpPr/>
          <p:nvPr/>
        </p:nvGrpSpPr>
        <p:grpSpPr>
          <a:xfrm>
            <a:off x="7270" y="-741782"/>
            <a:ext cx="5087877" cy="530115"/>
            <a:chOff x="7270" y="-741782"/>
            <a:chExt cx="5087877" cy="530115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0D95EA6E-F703-E78A-CA16-8DEC7990276D}"/>
                </a:ext>
              </a:extLst>
            </p:cNvPr>
            <p:cNvSpPr/>
            <p:nvPr/>
          </p:nvSpPr>
          <p:spPr>
            <a:xfrm>
              <a:off x="621020" y="-736600"/>
              <a:ext cx="515938" cy="524933"/>
            </a:xfrm>
            <a:prstGeom prst="rect">
              <a:avLst/>
            </a:prstGeom>
            <a:solidFill>
              <a:srgbClr val="2640D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5373B50C-9028-698D-DC19-85FF64D0B59A}"/>
                </a:ext>
              </a:extLst>
            </p:cNvPr>
            <p:cNvSpPr/>
            <p:nvPr/>
          </p:nvSpPr>
          <p:spPr>
            <a:xfrm>
              <a:off x="7270" y="-736600"/>
              <a:ext cx="515938" cy="524933"/>
            </a:xfrm>
            <a:prstGeom prst="rect">
              <a:avLst/>
            </a:prstGeom>
            <a:solidFill>
              <a:srgbClr val="0716A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rgbClr val="314C2E"/>
                </a:solidFill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A6340C58-70AA-324C-854E-C49267C0AD29}"/>
                </a:ext>
              </a:extLst>
            </p:cNvPr>
            <p:cNvSpPr/>
            <p:nvPr/>
          </p:nvSpPr>
          <p:spPr>
            <a:xfrm>
              <a:off x="1234770" y="-741780"/>
              <a:ext cx="515938" cy="524933"/>
            </a:xfrm>
            <a:prstGeom prst="rect">
              <a:avLst/>
            </a:prstGeom>
            <a:solidFill>
              <a:srgbClr val="BFA6A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14CC356-AFFA-7347-7877-79A305093169}"/>
                </a:ext>
              </a:extLst>
            </p:cNvPr>
            <p:cNvSpPr/>
            <p:nvPr/>
          </p:nvSpPr>
          <p:spPr>
            <a:xfrm>
              <a:off x="2462270" y="-741782"/>
              <a:ext cx="515938" cy="524933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9A33D375-BD81-A089-2E8C-53164C3C708A}"/>
                </a:ext>
              </a:extLst>
            </p:cNvPr>
            <p:cNvSpPr/>
            <p:nvPr/>
          </p:nvSpPr>
          <p:spPr>
            <a:xfrm>
              <a:off x="3076020" y="-741782"/>
              <a:ext cx="2019127" cy="5249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ko-KR" altLang="en-US" sz="1200" dirty="0">
                  <a:solidFill>
                    <a:schemeClr val="tx1"/>
                  </a:solidFill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폰트</a:t>
              </a:r>
              <a:endParaRPr lang="en-US" altLang="ko-KR" sz="1200" dirty="0">
                <a:solidFill>
                  <a:schemeClr val="tx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100" dirty="0" err="1">
                  <a:solidFill>
                    <a:schemeClr val="tx1"/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에스코어</a:t>
              </a:r>
              <a:r>
                <a:rPr lang="ko-KR" altLang="en-US" sz="1100" dirty="0">
                  <a:solidFill>
                    <a:schemeClr val="tx1"/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 드림 </a:t>
              </a:r>
              <a:r>
                <a:rPr lang="en-US" altLang="ko-KR" sz="1100" dirty="0">
                  <a:solidFill>
                    <a:schemeClr val="tx1"/>
                  </a:solidFill>
                  <a:latin typeface="에스코어 드림 3 Light" panose="020B0303030302020204" pitchFamily="34" charset="-127"/>
                  <a:ea typeface="에스코어 드림 3 Light" panose="020B0303030302020204" pitchFamily="34" charset="-127"/>
                </a:rPr>
                <a:t>3, 4, 5, 6, 7, 8</a:t>
              </a:r>
              <a:endParaRPr lang="ko-KR" altLang="en-US" sz="1100" dirty="0">
                <a:solidFill>
                  <a:schemeClr val="tx1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DC9915BD-259C-90E7-AF22-19FCEBF38C60}"/>
                </a:ext>
              </a:extLst>
            </p:cNvPr>
            <p:cNvSpPr/>
            <p:nvPr/>
          </p:nvSpPr>
          <p:spPr>
            <a:xfrm>
              <a:off x="1848520" y="-741781"/>
              <a:ext cx="515938" cy="524933"/>
            </a:xfrm>
            <a:prstGeom prst="rect">
              <a:avLst/>
            </a:prstGeom>
            <a:solidFill>
              <a:srgbClr val="ADA9B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9200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926BF8-B7F7-D145-6700-E2F8976F9F0F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7BA2E2-949E-8B4F-C770-71516DDAD52A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B59C85BF-A185-F403-2CDB-7232D53E0CA7}"/>
              </a:ext>
            </a:extLst>
          </p:cNvPr>
          <p:cNvGrpSpPr/>
          <p:nvPr/>
        </p:nvGrpSpPr>
        <p:grpSpPr>
          <a:xfrm>
            <a:off x="564260" y="1673800"/>
            <a:ext cx="2641629" cy="4351863"/>
            <a:chOff x="931886" y="1704975"/>
            <a:chExt cx="2475946" cy="4351863"/>
          </a:xfrm>
        </p:grpSpPr>
        <p:sp>
          <p:nvSpPr>
            <p:cNvPr id="5" name="사각형: 둥근 모서리 4">
              <a:extLst>
                <a:ext uri="{FF2B5EF4-FFF2-40B4-BE49-F238E27FC236}">
                  <a16:creationId xmlns:a16="http://schemas.microsoft.com/office/drawing/2014/main" id="{9F8590D7-1E97-3696-751C-D5EE5AFBEFD0}"/>
                </a:ext>
              </a:extLst>
            </p:cNvPr>
            <p:cNvSpPr/>
            <p:nvPr/>
          </p:nvSpPr>
          <p:spPr>
            <a:xfrm>
              <a:off x="931886" y="2376442"/>
              <a:ext cx="2475945" cy="3680396"/>
            </a:xfrm>
            <a:prstGeom prst="roundRect">
              <a:avLst>
                <a:gd name="adj" fmla="val 4357"/>
              </a:avLst>
            </a:prstGeom>
            <a:solidFill>
              <a:schemeClr val="bg1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  <p:sp>
          <p:nvSpPr>
            <p:cNvPr id="6" name="사각형: 둥근 위쪽 모서리 5">
              <a:extLst>
                <a:ext uri="{FF2B5EF4-FFF2-40B4-BE49-F238E27FC236}">
                  <a16:creationId xmlns:a16="http://schemas.microsoft.com/office/drawing/2014/main" id="{57C0F37D-6CC8-C063-4A53-7BA691335B80}"/>
                </a:ext>
              </a:extLst>
            </p:cNvPr>
            <p:cNvSpPr/>
            <p:nvPr/>
          </p:nvSpPr>
          <p:spPr>
            <a:xfrm>
              <a:off x="931886" y="1704975"/>
              <a:ext cx="2475946" cy="804331"/>
            </a:xfrm>
            <a:prstGeom prst="round2SameRect">
              <a:avLst/>
            </a:prstGeom>
            <a:solidFill>
              <a:srgbClr val="2640DA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8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1</a:t>
              </a:r>
              <a:endPara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C949BF3B-460A-E414-130C-70F0D70C5B94}"/>
              </a:ext>
            </a:extLst>
          </p:cNvPr>
          <p:cNvGrpSpPr/>
          <p:nvPr/>
        </p:nvGrpSpPr>
        <p:grpSpPr>
          <a:xfrm>
            <a:off x="3371544" y="1673800"/>
            <a:ext cx="2641629" cy="4351863"/>
            <a:chOff x="931886" y="1704975"/>
            <a:chExt cx="2475946" cy="4351863"/>
          </a:xfrm>
        </p:grpSpPr>
        <p:sp>
          <p:nvSpPr>
            <p:cNvPr id="8" name="사각형: 둥근 모서리 7">
              <a:extLst>
                <a:ext uri="{FF2B5EF4-FFF2-40B4-BE49-F238E27FC236}">
                  <a16:creationId xmlns:a16="http://schemas.microsoft.com/office/drawing/2014/main" id="{562EFE8A-75C3-5AEA-F4B9-B12F6BFC9150}"/>
                </a:ext>
              </a:extLst>
            </p:cNvPr>
            <p:cNvSpPr/>
            <p:nvPr/>
          </p:nvSpPr>
          <p:spPr>
            <a:xfrm>
              <a:off x="931886" y="2376442"/>
              <a:ext cx="2475945" cy="3680396"/>
            </a:xfrm>
            <a:prstGeom prst="roundRect">
              <a:avLst>
                <a:gd name="adj" fmla="val 4357"/>
              </a:avLst>
            </a:prstGeom>
            <a:solidFill>
              <a:schemeClr val="bg1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  <p:sp>
          <p:nvSpPr>
            <p:cNvPr id="9" name="사각형: 둥근 위쪽 모서리 8">
              <a:extLst>
                <a:ext uri="{FF2B5EF4-FFF2-40B4-BE49-F238E27FC236}">
                  <a16:creationId xmlns:a16="http://schemas.microsoft.com/office/drawing/2014/main" id="{519A2C9C-2246-7623-D567-AC1D5F1237B8}"/>
                </a:ext>
              </a:extLst>
            </p:cNvPr>
            <p:cNvSpPr/>
            <p:nvPr/>
          </p:nvSpPr>
          <p:spPr>
            <a:xfrm>
              <a:off x="931886" y="1704975"/>
              <a:ext cx="2475946" cy="804331"/>
            </a:xfrm>
            <a:prstGeom prst="round2SameRect">
              <a:avLst/>
            </a:prstGeom>
            <a:solidFill>
              <a:srgbClr val="2640DA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8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2</a:t>
              </a:r>
              <a:endPara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E78E30E0-059E-81B8-9F6D-BA0353E3D176}"/>
              </a:ext>
            </a:extLst>
          </p:cNvPr>
          <p:cNvGrpSpPr/>
          <p:nvPr/>
        </p:nvGrpSpPr>
        <p:grpSpPr>
          <a:xfrm>
            <a:off x="6178828" y="1673800"/>
            <a:ext cx="2641629" cy="4351863"/>
            <a:chOff x="931886" y="1704975"/>
            <a:chExt cx="2475946" cy="4351863"/>
          </a:xfrm>
        </p:grpSpPr>
        <p:sp>
          <p:nvSpPr>
            <p:cNvPr id="11" name="사각형: 둥근 모서리 10">
              <a:extLst>
                <a:ext uri="{FF2B5EF4-FFF2-40B4-BE49-F238E27FC236}">
                  <a16:creationId xmlns:a16="http://schemas.microsoft.com/office/drawing/2014/main" id="{E867D3B8-27EE-0503-2AAF-9FEE638DB573}"/>
                </a:ext>
              </a:extLst>
            </p:cNvPr>
            <p:cNvSpPr/>
            <p:nvPr/>
          </p:nvSpPr>
          <p:spPr>
            <a:xfrm>
              <a:off x="931886" y="2376442"/>
              <a:ext cx="2475945" cy="3680396"/>
            </a:xfrm>
            <a:prstGeom prst="roundRect">
              <a:avLst>
                <a:gd name="adj" fmla="val 4357"/>
              </a:avLst>
            </a:prstGeom>
            <a:solidFill>
              <a:schemeClr val="bg1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  <p:sp>
          <p:nvSpPr>
            <p:cNvPr id="12" name="사각형: 둥근 위쪽 모서리 11">
              <a:extLst>
                <a:ext uri="{FF2B5EF4-FFF2-40B4-BE49-F238E27FC236}">
                  <a16:creationId xmlns:a16="http://schemas.microsoft.com/office/drawing/2014/main" id="{4FDF2D8C-E21D-0FF5-AF8D-7080DFAD5917}"/>
                </a:ext>
              </a:extLst>
            </p:cNvPr>
            <p:cNvSpPr/>
            <p:nvPr/>
          </p:nvSpPr>
          <p:spPr>
            <a:xfrm>
              <a:off x="931886" y="1704975"/>
              <a:ext cx="2475946" cy="804331"/>
            </a:xfrm>
            <a:prstGeom prst="round2SameRect">
              <a:avLst/>
            </a:prstGeom>
            <a:solidFill>
              <a:srgbClr val="2640DA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8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3</a:t>
              </a:r>
              <a:endPara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049D622-A33B-6D8F-0944-36AF190BD364}"/>
              </a:ext>
            </a:extLst>
          </p:cNvPr>
          <p:cNvGrpSpPr/>
          <p:nvPr/>
        </p:nvGrpSpPr>
        <p:grpSpPr>
          <a:xfrm>
            <a:off x="8986110" y="1673800"/>
            <a:ext cx="2641629" cy="4351863"/>
            <a:chOff x="931886" y="1704975"/>
            <a:chExt cx="2475946" cy="4351863"/>
          </a:xfrm>
        </p:grpSpPr>
        <p:sp>
          <p:nvSpPr>
            <p:cNvPr id="14" name="사각형: 둥근 모서리 13">
              <a:extLst>
                <a:ext uri="{FF2B5EF4-FFF2-40B4-BE49-F238E27FC236}">
                  <a16:creationId xmlns:a16="http://schemas.microsoft.com/office/drawing/2014/main" id="{78F0EB82-B16E-B9FA-01ED-AD06BBFFB0AF}"/>
                </a:ext>
              </a:extLst>
            </p:cNvPr>
            <p:cNvSpPr/>
            <p:nvPr/>
          </p:nvSpPr>
          <p:spPr>
            <a:xfrm>
              <a:off x="931886" y="2376442"/>
              <a:ext cx="2475945" cy="3680396"/>
            </a:xfrm>
            <a:prstGeom prst="roundRect">
              <a:avLst>
                <a:gd name="adj" fmla="val 4357"/>
              </a:avLst>
            </a:prstGeom>
            <a:solidFill>
              <a:schemeClr val="bg1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입력하세요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  <p:sp>
          <p:nvSpPr>
            <p:cNvPr id="15" name="사각형: 둥근 위쪽 모서리 14">
              <a:extLst>
                <a:ext uri="{FF2B5EF4-FFF2-40B4-BE49-F238E27FC236}">
                  <a16:creationId xmlns:a16="http://schemas.microsoft.com/office/drawing/2014/main" id="{9CDC17EF-7D56-B073-A25E-0CC867931EAC}"/>
                </a:ext>
              </a:extLst>
            </p:cNvPr>
            <p:cNvSpPr/>
            <p:nvPr/>
          </p:nvSpPr>
          <p:spPr>
            <a:xfrm>
              <a:off x="931886" y="1704975"/>
              <a:ext cx="2475946" cy="804331"/>
            </a:xfrm>
            <a:prstGeom prst="round2SameRect">
              <a:avLst/>
            </a:prstGeom>
            <a:solidFill>
              <a:srgbClr val="2640DA"/>
            </a:solidFill>
            <a:ln w="12700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8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4</a:t>
              </a:r>
              <a:endParaRPr lang="ko-KR" altLang="en-US" sz="18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</p:grp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BF3EE6E9-4CCF-13FF-BD27-7B947BCB563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095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88CCFD-59AF-6AFA-237C-5C8AA9B37D47}"/>
              </a:ext>
            </a:extLst>
          </p:cNvPr>
          <p:cNvSpPr txBox="1"/>
          <p:nvPr/>
        </p:nvSpPr>
        <p:spPr>
          <a:xfrm>
            <a:off x="515939" y="134918"/>
            <a:ext cx="1382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+mn-cs"/>
              </a:rPr>
              <a:t>소제목 입력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0E03B4-EA13-1F17-A025-7ECB6C407159}"/>
              </a:ext>
            </a:extLst>
          </p:cNvPr>
          <p:cNvSpPr txBox="1"/>
          <p:nvPr/>
        </p:nvSpPr>
        <p:spPr>
          <a:xfrm>
            <a:off x="515938" y="504250"/>
            <a:ext cx="4024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제목을 입력해주세요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D879759F-B678-A25D-F030-8D8EB5E8A756}"/>
              </a:ext>
            </a:extLst>
          </p:cNvPr>
          <p:cNvGrpSpPr/>
          <p:nvPr/>
        </p:nvGrpSpPr>
        <p:grpSpPr>
          <a:xfrm>
            <a:off x="1192378" y="1458357"/>
            <a:ext cx="4776823" cy="2169980"/>
            <a:chOff x="1192378" y="1458357"/>
            <a:chExt cx="4776823" cy="2169980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4AD10E98-CA22-0563-EA2B-C51F238C604B}"/>
                </a:ext>
              </a:extLst>
            </p:cNvPr>
            <p:cNvSpPr/>
            <p:nvPr/>
          </p:nvSpPr>
          <p:spPr>
            <a:xfrm>
              <a:off x="1389886" y="1458357"/>
              <a:ext cx="4579315" cy="21699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BF5BE953-B878-7090-1694-C031D36597D1}"/>
                </a:ext>
              </a:extLst>
            </p:cNvPr>
            <p:cNvSpPr/>
            <p:nvPr/>
          </p:nvSpPr>
          <p:spPr>
            <a:xfrm>
              <a:off x="1192378" y="1458357"/>
              <a:ext cx="197509" cy="2169980"/>
            </a:xfrm>
            <a:prstGeom prst="rect">
              <a:avLst/>
            </a:prstGeom>
            <a:solidFill>
              <a:srgbClr val="2640DA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C0BFED-67EC-0FB5-147A-9B24C9184F10}"/>
                </a:ext>
              </a:extLst>
            </p:cNvPr>
            <p:cNvSpPr txBox="1"/>
            <p:nvPr/>
          </p:nvSpPr>
          <p:spPr>
            <a:xfrm>
              <a:off x="2865033" y="1566079"/>
              <a:ext cx="16290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1</a:t>
              </a:r>
              <a:endParaRPr lang="ko-KR" altLang="en-US" sz="16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BAB28BA5-A16C-3552-FFA9-ADD08ACA9753}"/>
                </a:ext>
              </a:extLst>
            </p:cNvPr>
            <p:cNvCxnSpPr/>
            <p:nvPr/>
          </p:nvCxnSpPr>
          <p:spPr>
            <a:xfrm>
              <a:off x="3070735" y="1847851"/>
              <a:ext cx="1192213" cy="0"/>
            </a:xfrm>
            <a:prstGeom prst="line">
              <a:avLst/>
            </a:prstGeom>
            <a:ln>
              <a:solidFill>
                <a:srgbClr val="2640DA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2B8D08-59C3-0F6F-32A5-FABA15115943}"/>
                </a:ext>
              </a:extLst>
            </p:cNvPr>
            <p:cNvSpPr txBox="1"/>
            <p:nvPr/>
          </p:nvSpPr>
          <p:spPr>
            <a:xfrm>
              <a:off x="1899812" y="2143974"/>
              <a:ext cx="3559459" cy="12515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62DD9BF5-C316-1794-F01A-F8729F9E90A5}"/>
              </a:ext>
            </a:extLst>
          </p:cNvPr>
          <p:cNvGrpSpPr/>
          <p:nvPr/>
        </p:nvGrpSpPr>
        <p:grpSpPr>
          <a:xfrm>
            <a:off x="6222801" y="1452008"/>
            <a:ext cx="4776823" cy="2169980"/>
            <a:chOff x="1192378" y="1458357"/>
            <a:chExt cx="4776823" cy="2169980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FF5DEA6-81E7-3FBA-AD32-F4E332F2BDC2}"/>
                </a:ext>
              </a:extLst>
            </p:cNvPr>
            <p:cNvSpPr/>
            <p:nvPr/>
          </p:nvSpPr>
          <p:spPr>
            <a:xfrm>
              <a:off x="1389886" y="1458357"/>
              <a:ext cx="4579315" cy="21699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DA1C9C5-786F-372C-ED02-FB41EEBBF4C0}"/>
                </a:ext>
              </a:extLst>
            </p:cNvPr>
            <p:cNvSpPr/>
            <p:nvPr/>
          </p:nvSpPr>
          <p:spPr>
            <a:xfrm>
              <a:off x="1192378" y="1458357"/>
              <a:ext cx="197509" cy="2169980"/>
            </a:xfrm>
            <a:prstGeom prst="rect">
              <a:avLst/>
            </a:prstGeom>
            <a:solidFill>
              <a:srgbClr val="2640DA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3DF8C2-68E6-8851-BC0B-C63E1433EDBC}"/>
                </a:ext>
              </a:extLst>
            </p:cNvPr>
            <p:cNvSpPr txBox="1"/>
            <p:nvPr/>
          </p:nvSpPr>
          <p:spPr>
            <a:xfrm>
              <a:off x="2865033" y="1566079"/>
              <a:ext cx="16290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2</a:t>
              </a:r>
              <a:endParaRPr lang="ko-KR" altLang="en-US" sz="16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cxnSp>
          <p:nvCxnSpPr>
            <p:cNvPr id="14" name="직선 연결선 13">
              <a:extLst>
                <a:ext uri="{FF2B5EF4-FFF2-40B4-BE49-F238E27FC236}">
                  <a16:creationId xmlns:a16="http://schemas.microsoft.com/office/drawing/2014/main" id="{3BEEF0DB-CE60-2934-89BD-88639386A929}"/>
                </a:ext>
              </a:extLst>
            </p:cNvPr>
            <p:cNvCxnSpPr/>
            <p:nvPr/>
          </p:nvCxnSpPr>
          <p:spPr>
            <a:xfrm>
              <a:off x="3070735" y="1847851"/>
              <a:ext cx="1192213" cy="0"/>
            </a:xfrm>
            <a:prstGeom prst="line">
              <a:avLst/>
            </a:prstGeom>
            <a:ln>
              <a:solidFill>
                <a:srgbClr val="2640DA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1BF4F3F-D5BB-FACB-E976-79BA380D02A4}"/>
                </a:ext>
              </a:extLst>
            </p:cNvPr>
            <p:cNvSpPr txBox="1"/>
            <p:nvPr/>
          </p:nvSpPr>
          <p:spPr>
            <a:xfrm>
              <a:off x="1899812" y="2143974"/>
              <a:ext cx="3559459" cy="1245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AD16C73F-10F2-E41C-8BD5-7DC44EF032F6}"/>
              </a:ext>
            </a:extLst>
          </p:cNvPr>
          <p:cNvGrpSpPr/>
          <p:nvPr/>
        </p:nvGrpSpPr>
        <p:grpSpPr>
          <a:xfrm>
            <a:off x="1192378" y="4004017"/>
            <a:ext cx="4776823" cy="2169980"/>
            <a:chOff x="1192378" y="1458357"/>
            <a:chExt cx="4776823" cy="2169980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44713778-F881-1CE5-76B9-B644A4C3493C}"/>
                </a:ext>
              </a:extLst>
            </p:cNvPr>
            <p:cNvSpPr/>
            <p:nvPr/>
          </p:nvSpPr>
          <p:spPr>
            <a:xfrm>
              <a:off x="1389886" y="1458357"/>
              <a:ext cx="4579315" cy="21699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2671A550-E1F9-AA8D-61DA-682BE7E2789E}"/>
                </a:ext>
              </a:extLst>
            </p:cNvPr>
            <p:cNvSpPr/>
            <p:nvPr/>
          </p:nvSpPr>
          <p:spPr>
            <a:xfrm>
              <a:off x="1192378" y="1458357"/>
              <a:ext cx="197509" cy="2169980"/>
            </a:xfrm>
            <a:prstGeom prst="rect">
              <a:avLst/>
            </a:prstGeom>
            <a:solidFill>
              <a:srgbClr val="2640DA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6C93F0F-118F-388B-DA6C-2BE3A23DFFEC}"/>
                </a:ext>
              </a:extLst>
            </p:cNvPr>
            <p:cNvSpPr txBox="1"/>
            <p:nvPr/>
          </p:nvSpPr>
          <p:spPr>
            <a:xfrm>
              <a:off x="2865033" y="1566079"/>
              <a:ext cx="16290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3</a:t>
              </a:r>
              <a:endParaRPr lang="ko-KR" altLang="en-US" sz="16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cxnSp>
          <p:nvCxnSpPr>
            <p:cNvPr id="20" name="직선 연결선 19">
              <a:extLst>
                <a:ext uri="{FF2B5EF4-FFF2-40B4-BE49-F238E27FC236}">
                  <a16:creationId xmlns:a16="http://schemas.microsoft.com/office/drawing/2014/main" id="{AD253A4C-88BD-9F54-7E12-2D4CD7BB7ADD}"/>
                </a:ext>
              </a:extLst>
            </p:cNvPr>
            <p:cNvCxnSpPr/>
            <p:nvPr/>
          </p:nvCxnSpPr>
          <p:spPr>
            <a:xfrm>
              <a:off x="3070735" y="1847851"/>
              <a:ext cx="1192213" cy="0"/>
            </a:xfrm>
            <a:prstGeom prst="line">
              <a:avLst/>
            </a:prstGeom>
            <a:ln>
              <a:solidFill>
                <a:srgbClr val="2640DA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B41B032-B6D0-DB06-0A59-208A99DE59C2}"/>
                </a:ext>
              </a:extLst>
            </p:cNvPr>
            <p:cNvSpPr txBox="1"/>
            <p:nvPr/>
          </p:nvSpPr>
          <p:spPr>
            <a:xfrm>
              <a:off x="1899812" y="2143974"/>
              <a:ext cx="3559459" cy="1245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D1D6863-C1C1-5E26-88A0-580D98E91D88}"/>
              </a:ext>
            </a:extLst>
          </p:cNvPr>
          <p:cNvGrpSpPr/>
          <p:nvPr/>
        </p:nvGrpSpPr>
        <p:grpSpPr>
          <a:xfrm>
            <a:off x="6222801" y="3997668"/>
            <a:ext cx="4776823" cy="2169980"/>
            <a:chOff x="1192378" y="1458357"/>
            <a:chExt cx="4776823" cy="2169980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032B9DE-446C-7126-C946-4ECE89DD02EE}"/>
                </a:ext>
              </a:extLst>
            </p:cNvPr>
            <p:cNvSpPr/>
            <p:nvPr/>
          </p:nvSpPr>
          <p:spPr>
            <a:xfrm>
              <a:off x="1389886" y="1458357"/>
              <a:ext cx="4579315" cy="21699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30DEA8FC-35E2-2510-AC62-491AF27731FB}"/>
                </a:ext>
              </a:extLst>
            </p:cNvPr>
            <p:cNvSpPr/>
            <p:nvPr/>
          </p:nvSpPr>
          <p:spPr>
            <a:xfrm>
              <a:off x="1192378" y="1458357"/>
              <a:ext cx="197509" cy="2169980"/>
            </a:xfrm>
            <a:prstGeom prst="rect">
              <a:avLst/>
            </a:prstGeom>
            <a:solidFill>
              <a:srgbClr val="2640DA"/>
            </a:solidFill>
            <a:ln w="9525">
              <a:solidFill>
                <a:srgbClr val="2640D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맑은 고딕" panose="02110004020202020204"/>
                <a:ea typeface="맑은 고딕" panose="020B0503020000020004" pitchFamily="50" charset="-127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9551A28-94C7-AAB5-D90C-4B2688E6C9B4}"/>
                </a:ext>
              </a:extLst>
            </p:cNvPr>
            <p:cNvSpPr txBox="1"/>
            <p:nvPr/>
          </p:nvSpPr>
          <p:spPr>
            <a:xfrm>
              <a:off x="2865033" y="1566079"/>
              <a:ext cx="16290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dirty="0">
                  <a:latin typeface="에스코어 드림 5 Medium" panose="020B0503030302020204" pitchFamily="34" charset="-127"/>
                  <a:ea typeface="에스코어 드림 5 Medium" panose="020B0503030302020204" pitchFamily="34" charset="-127"/>
                </a:rPr>
                <a:t>KEYWORD 4</a:t>
              </a:r>
              <a:endParaRPr lang="ko-KR" altLang="en-US" sz="1600" dirty="0">
                <a:latin typeface="에스코어 드림 5 Medium" panose="020B0503030302020204" pitchFamily="34" charset="-127"/>
                <a:ea typeface="에스코어 드림 5 Medium" panose="020B0503030302020204" pitchFamily="34" charset="-127"/>
              </a:endParaRPr>
            </a:p>
          </p:txBody>
        </p:sp>
        <p:cxnSp>
          <p:nvCxnSpPr>
            <p:cNvPr id="26" name="직선 연결선 25">
              <a:extLst>
                <a:ext uri="{FF2B5EF4-FFF2-40B4-BE49-F238E27FC236}">
                  <a16:creationId xmlns:a16="http://schemas.microsoft.com/office/drawing/2014/main" id="{31D58658-1C55-08E8-CF36-9A1E10DF7E15}"/>
                </a:ext>
              </a:extLst>
            </p:cNvPr>
            <p:cNvCxnSpPr/>
            <p:nvPr/>
          </p:nvCxnSpPr>
          <p:spPr>
            <a:xfrm>
              <a:off x="3070735" y="1847851"/>
              <a:ext cx="1192213" cy="0"/>
            </a:xfrm>
            <a:prstGeom prst="line">
              <a:avLst/>
            </a:prstGeom>
            <a:ln>
              <a:solidFill>
                <a:srgbClr val="2640DA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466D47-0B01-619C-5DB7-96614E34B27C}"/>
                </a:ext>
              </a:extLst>
            </p:cNvPr>
            <p:cNvSpPr txBox="1"/>
            <p:nvPr/>
          </p:nvSpPr>
          <p:spPr>
            <a:xfrm>
              <a:off x="1899812" y="2143974"/>
              <a:ext cx="3559459" cy="1245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세부 내용을 입력해주세요</a:t>
              </a:r>
              <a:r>
                <a:rPr lang="en-US" altLang="ko-K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에스코어 드림 4 Regular" panose="020B0503030302020204" pitchFamily="34" charset="-127"/>
                  <a:ea typeface="에스코어 드림 4 Regular" panose="020B0503030302020204" pitchFamily="34" charset="-127"/>
                </a:rPr>
                <a:t>.</a:t>
              </a:r>
            </a:p>
          </p:txBody>
        </p:sp>
      </p:grp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CD9EFD9E-49FA-17AB-C641-ACD99FD1D7F8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515938" y="1089025"/>
            <a:ext cx="11676062" cy="0"/>
          </a:xfrm>
          <a:prstGeom prst="line">
            <a:avLst/>
          </a:prstGeom>
          <a:ln w="31750">
            <a:solidFill>
              <a:srgbClr val="4E62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3415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F752D169-4059-3A30-1DAA-C46DBF5E8262}"/>
              </a:ext>
            </a:extLst>
          </p:cNvPr>
          <p:cNvSpPr/>
          <p:nvPr/>
        </p:nvSpPr>
        <p:spPr>
          <a:xfrm>
            <a:off x="3378403" y="2133296"/>
            <a:ext cx="5435194" cy="1536192"/>
          </a:xfrm>
          <a:prstGeom prst="rect">
            <a:avLst/>
          </a:prstGeom>
          <a:solidFill>
            <a:srgbClr val="2640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CDAD08A-CAAF-D977-011D-F7E2B0A9E63D}"/>
              </a:ext>
            </a:extLst>
          </p:cNvPr>
          <p:cNvSpPr/>
          <p:nvPr/>
        </p:nvSpPr>
        <p:spPr>
          <a:xfrm>
            <a:off x="3499104" y="2256739"/>
            <a:ext cx="5193792" cy="11722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브레이킹 슬라이드 입니다</a:t>
            </a:r>
            <a:r>
              <a:rPr lang="en-US" altLang="ko-KR" sz="2400" dirty="0">
                <a:solidFill>
                  <a:srgbClr val="0716A1"/>
                </a:solidFill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.</a:t>
            </a:r>
            <a:endParaRPr lang="ko-KR" altLang="en-US" sz="2400" dirty="0">
              <a:solidFill>
                <a:srgbClr val="0716A1"/>
              </a:solidFill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481888-FE5A-7D4C-B49C-AA97E1419B1A}"/>
              </a:ext>
            </a:extLst>
          </p:cNvPr>
          <p:cNvSpPr txBox="1"/>
          <p:nvPr/>
        </p:nvSpPr>
        <p:spPr>
          <a:xfrm>
            <a:off x="3009470" y="3930580"/>
            <a:ext cx="6342278" cy="677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dirty="0">
                <a:solidFill>
                  <a:srgbClr val="29323C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Arial"/>
                <a:sym typeface="Arial"/>
              </a:rPr>
              <a:t>브레이킹 슬라이드는 이전 목차와 다음 목차로 넘어갈 때</a:t>
            </a:r>
          </a:p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1800" dirty="0">
                <a:solidFill>
                  <a:srgbClr val="29323C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Arial"/>
                <a:sym typeface="Arial"/>
              </a:rPr>
              <a:t>한 턴 숨을 고르는 슬라이드를 의미합니다</a:t>
            </a:r>
            <a:r>
              <a:rPr lang="en-US" altLang="ko-KR" sz="1800" dirty="0">
                <a:solidFill>
                  <a:srgbClr val="29323C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cs typeface="Arial"/>
                <a:sym typeface="Arial"/>
              </a:rPr>
              <a:t>.</a:t>
            </a:r>
            <a:endParaRPr lang="ko-KR" altLang="en-US" dirty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3188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2EC5D-2603-3F4F-CE82-CC829DC4168E}"/>
              </a:ext>
            </a:extLst>
          </p:cNvPr>
          <p:cNvSpPr txBox="1"/>
          <p:nvPr/>
        </p:nvSpPr>
        <p:spPr>
          <a:xfrm>
            <a:off x="2327706" y="2921167"/>
            <a:ext cx="7536581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6000" b="0" i="0" u="none" strike="noStrike" kern="1200" cap="none" spc="0" normalizeH="0" baseline="0" noProof="0" dirty="0">
                <a:ln>
                  <a:noFill/>
                </a:ln>
                <a:solidFill>
                  <a:srgbClr val="0716A1"/>
                </a:solidFill>
                <a:effectLst/>
                <a:uLnTx/>
                <a:uFillTx/>
                <a:latin typeface="에스코어 드림 8 Heavy" panose="020B0903030302020204" pitchFamily="34" charset="-127"/>
                <a:ea typeface="에스코어 드림 8 Heavy" panose="020B0903030302020204" pitchFamily="34" charset="-127"/>
                <a:cs typeface="+mn-cs"/>
              </a:rPr>
              <a:t>THANK YOU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17D42F-0060-331B-4B17-77631EB17214}"/>
              </a:ext>
            </a:extLst>
          </p:cNvPr>
          <p:cNvSpPr txBox="1"/>
          <p:nvPr/>
        </p:nvSpPr>
        <p:spPr>
          <a:xfrm>
            <a:off x="4540649" y="3936830"/>
            <a:ext cx="3110701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발표를 </a:t>
            </a:r>
            <a:r>
              <a:rPr kumimoji="0" lang="ko-KR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들어주셔서</a:t>
            </a:r>
            <a:r>
              <a:rPr kumimoji="0" lang="ko-KR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 감사합니다</a:t>
            </a:r>
            <a:r>
              <a: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에스코어 드림 5 Medium" panose="020B0503030302020204" pitchFamily="34" charset="-127"/>
                <a:ea typeface="에스코어 드림 5 Medium" panose="020B0503030302020204" pitchFamily="34" charset="-127"/>
              </a:rPr>
              <a:t>.</a:t>
            </a:r>
            <a:endParaRPr kumimoji="0" lang="ko-KR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에스코어 드림 5 Medium" panose="020B0503030302020204" pitchFamily="34" charset="-127"/>
              <a:ea typeface="에스코어 드림 5 Medium" panose="020B05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18555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715</Words>
  <Application>Microsoft Office PowerPoint</Application>
  <PresentationFormat>와이드스크린</PresentationFormat>
  <Paragraphs>213</Paragraphs>
  <Slides>20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9" baseType="lpstr">
      <vt:lpstr>맑은 고딕</vt:lpstr>
      <vt:lpstr>에스코어 드림 5 Medium</vt:lpstr>
      <vt:lpstr>Arial</vt:lpstr>
      <vt:lpstr>에스코어 드림 3 Light</vt:lpstr>
      <vt:lpstr>에스코어 드림 6 Bold</vt:lpstr>
      <vt:lpstr>에스코어 드림 8 Heavy</vt:lpstr>
      <vt:lpstr>Aptos</vt:lpstr>
      <vt:lpstr>에스코어 드림 4 Regular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이지우</dc:creator>
  <cp:lastModifiedBy>Administrator</cp:lastModifiedBy>
  <cp:revision>20</cp:revision>
  <dcterms:created xsi:type="dcterms:W3CDTF">2024-06-26T16:22:22Z</dcterms:created>
  <dcterms:modified xsi:type="dcterms:W3CDTF">2024-06-27T00:42:47Z</dcterms:modified>
</cp:coreProperties>
</file>